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76" r:id="rId4"/>
    <p:sldId id="282" r:id="rId5"/>
    <p:sldId id="277" r:id="rId6"/>
    <p:sldId id="280" r:id="rId7"/>
    <p:sldId id="279" r:id="rId8"/>
    <p:sldId id="281" r:id="rId9"/>
    <p:sldId id="275" r:id="rId10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jutic Kerim" userId="3399f650-dab7-4c51-bc22-3354e7c5d919" providerId="ADAL" clId="{C852E9FF-FAD3-4642-8196-4F65CCDC0D24}"/>
    <pc:docChg chg="undo custSel modSld">
      <pc:chgData name="Ljutic Kerim" userId="3399f650-dab7-4c51-bc22-3354e7c5d919" providerId="ADAL" clId="{C852E9FF-FAD3-4642-8196-4F65CCDC0D24}" dt="2025-05-19T18:21:58.873" v="829" actId="20577"/>
      <pc:docMkLst>
        <pc:docMk/>
      </pc:docMkLst>
      <pc:sldChg chg="modSp mod">
        <pc:chgData name="Ljutic Kerim" userId="3399f650-dab7-4c51-bc22-3354e7c5d919" providerId="ADAL" clId="{C852E9FF-FAD3-4642-8196-4F65CCDC0D24}" dt="2025-05-19T17:22:42.597" v="1" actId="20577"/>
        <pc:sldMkLst>
          <pc:docMk/>
          <pc:sldMk cId="2365279161" sldId="257"/>
        </pc:sldMkLst>
        <pc:spChg chg="mod">
          <ac:chgData name="Ljutic Kerim" userId="3399f650-dab7-4c51-bc22-3354e7c5d919" providerId="ADAL" clId="{C852E9FF-FAD3-4642-8196-4F65CCDC0D24}" dt="2025-05-19T17:22:42.597" v="1" actId="20577"/>
          <ac:spMkLst>
            <pc:docMk/>
            <pc:sldMk cId="2365279161" sldId="257"/>
            <ac:spMk id="3" creationId="{AB836E1B-D1A6-EE63-EC17-52903ACEE062}"/>
          </ac:spMkLst>
        </pc:spChg>
      </pc:sldChg>
      <pc:sldChg chg="modSp mod">
        <pc:chgData name="Ljutic Kerim" userId="3399f650-dab7-4c51-bc22-3354e7c5d919" providerId="ADAL" clId="{C852E9FF-FAD3-4642-8196-4F65CCDC0D24}" dt="2025-05-19T17:23:35.635" v="2"/>
        <pc:sldMkLst>
          <pc:docMk/>
          <pc:sldMk cId="3118426244" sldId="258"/>
        </pc:sldMkLst>
        <pc:spChg chg="mod">
          <ac:chgData name="Ljutic Kerim" userId="3399f650-dab7-4c51-bc22-3354e7c5d919" providerId="ADAL" clId="{C852E9FF-FAD3-4642-8196-4F65CCDC0D24}" dt="2025-05-19T17:23:35.635" v="2"/>
          <ac:spMkLst>
            <pc:docMk/>
            <pc:sldMk cId="3118426244" sldId="258"/>
            <ac:spMk id="3" creationId="{C5B1AAFB-AC8F-B456-360A-188C93E94502}"/>
          </ac:spMkLst>
        </pc:spChg>
      </pc:sldChg>
      <pc:sldChg chg="modSp mod">
        <pc:chgData name="Ljutic Kerim" userId="3399f650-dab7-4c51-bc22-3354e7c5d919" providerId="ADAL" clId="{C852E9FF-FAD3-4642-8196-4F65CCDC0D24}" dt="2025-05-19T18:09:09.856" v="631" actId="20577"/>
        <pc:sldMkLst>
          <pc:docMk/>
          <pc:sldMk cId="3803554015" sldId="276"/>
        </pc:sldMkLst>
        <pc:spChg chg="mod">
          <ac:chgData name="Ljutic Kerim" userId="3399f650-dab7-4c51-bc22-3354e7c5d919" providerId="ADAL" clId="{C852E9FF-FAD3-4642-8196-4F65CCDC0D24}" dt="2025-05-19T18:09:09.856" v="631" actId="20577"/>
          <ac:spMkLst>
            <pc:docMk/>
            <pc:sldMk cId="3803554015" sldId="276"/>
            <ac:spMk id="3" creationId="{59C367E1-4D4E-22DD-E07C-57E0921EC885}"/>
          </ac:spMkLst>
        </pc:spChg>
      </pc:sldChg>
      <pc:sldChg chg="modSp mod">
        <pc:chgData name="Ljutic Kerim" userId="3399f650-dab7-4c51-bc22-3354e7c5d919" providerId="ADAL" clId="{C852E9FF-FAD3-4642-8196-4F65CCDC0D24}" dt="2025-05-19T17:27:01.805" v="234" actId="20577"/>
        <pc:sldMkLst>
          <pc:docMk/>
          <pc:sldMk cId="3661129799" sldId="277"/>
        </pc:sldMkLst>
        <pc:spChg chg="mod">
          <ac:chgData name="Ljutic Kerim" userId="3399f650-dab7-4c51-bc22-3354e7c5d919" providerId="ADAL" clId="{C852E9FF-FAD3-4642-8196-4F65CCDC0D24}" dt="2025-05-19T17:27:01.805" v="234" actId="20577"/>
          <ac:spMkLst>
            <pc:docMk/>
            <pc:sldMk cId="3661129799" sldId="277"/>
            <ac:spMk id="3" creationId="{1E3B6065-E08D-FCA2-8865-FE939621485C}"/>
          </ac:spMkLst>
        </pc:spChg>
      </pc:sldChg>
      <pc:sldChg chg="modSp mod">
        <pc:chgData name="Ljutic Kerim" userId="3399f650-dab7-4c51-bc22-3354e7c5d919" providerId="ADAL" clId="{C852E9FF-FAD3-4642-8196-4F65CCDC0D24}" dt="2025-05-19T18:12:57.828" v="815" actId="20577"/>
        <pc:sldMkLst>
          <pc:docMk/>
          <pc:sldMk cId="1714832941" sldId="279"/>
        </pc:sldMkLst>
        <pc:spChg chg="mod">
          <ac:chgData name="Ljutic Kerim" userId="3399f650-dab7-4c51-bc22-3354e7c5d919" providerId="ADAL" clId="{C852E9FF-FAD3-4642-8196-4F65CCDC0D24}" dt="2025-05-19T18:12:57.828" v="815" actId="20577"/>
          <ac:spMkLst>
            <pc:docMk/>
            <pc:sldMk cId="1714832941" sldId="279"/>
            <ac:spMk id="3" creationId="{7C10AD83-9F3D-AA34-7303-A25C6E2BD70B}"/>
          </ac:spMkLst>
        </pc:spChg>
      </pc:sldChg>
      <pc:sldChg chg="addSp delSp modSp mod">
        <pc:chgData name="Ljutic Kerim" userId="3399f650-dab7-4c51-bc22-3354e7c5d919" providerId="ADAL" clId="{C852E9FF-FAD3-4642-8196-4F65CCDC0D24}" dt="2025-05-19T18:21:58.873" v="829" actId="20577"/>
        <pc:sldMkLst>
          <pc:docMk/>
          <pc:sldMk cId="95467598" sldId="280"/>
        </pc:sldMkLst>
        <pc:spChg chg="mod">
          <ac:chgData name="Ljutic Kerim" userId="3399f650-dab7-4c51-bc22-3354e7c5d919" providerId="ADAL" clId="{C852E9FF-FAD3-4642-8196-4F65CCDC0D24}" dt="2025-05-19T18:21:58.873" v="829" actId="20577"/>
          <ac:spMkLst>
            <pc:docMk/>
            <pc:sldMk cId="95467598" sldId="280"/>
            <ac:spMk id="6" creationId="{9A82B97A-EF2D-B26D-9BCB-C1E61B3EEB98}"/>
          </ac:spMkLst>
        </pc:spChg>
        <pc:spChg chg="mod">
          <ac:chgData name="Ljutic Kerim" userId="3399f650-dab7-4c51-bc22-3354e7c5d919" providerId="ADAL" clId="{C852E9FF-FAD3-4642-8196-4F65CCDC0D24}" dt="2025-05-19T17:27:48.988" v="360" actId="20577"/>
          <ac:spMkLst>
            <pc:docMk/>
            <pc:sldMk cId="95467598" sldId="280"/>
            <ac:spMk id="7" creationId="{D6EF53C3-F872-BA53-FCCC-56B0CF9B0714}"/>
          </ac:spMkLst>
        </pc:spChg>
        <pc:picChg chg="del">
          <ac:chgData name="Ljutic Kerim" userId="3399f650-dab7-4c51-bc22-3354e7c5d919" providerId="ADAL" clId="{C852E9FF-FAD3-4642-8196-4F65CCDC0D24}" dt="2025-05-19T18:21:43.199" v="816" actId="478"/>
          <ac:picMkLst>
            <pc:docMk/>
            <pc:sldMk cId="95467598" sldId="280"/>
            <ac:picMk id="3" creationId="{03FC4C3E-2D4C-16F5-674D-B5257A8FC930}"/>
          </ac:picMkLst>
        </pc:picChg>
        <pc:picChg chg="add mod">
          <ac:chgData name="Ljutic Kerim" userId="3399f650-dab7-4c51-bc22-3354e7c5d919" providerId="ADAL" clId="{C852E9FF-FAD3-4642-8196-4F65CCDC0D24}" dt="2025-05-19T18:21:51.482" v="819" actId="1076"/>
          <ac:picMkLst>
            <pc:docMk/>
            <pc:sldMk cId="95467598" sldId="280"/>
            <ac:picMk id="4" creationId="{9927B361-D7B8-DF22-377F-2538617C2C1B}"/>
          </ac:picMkLst>
        </pc:picChg>
      </pc:sldChg>
      <pc:sldChg chg="modSp mod">
        <pc:chgData name="Ljutic Kerim" userId="3399f650-dab7-4c51-bc22-3354e7c5d919" providerId="ADAL" clId="{C852E9FF-FAD3-4642-8196-4F65CCDC0D24}" dt="2025-05-19T17:29:11.968" v="470" actId="20577"/>
        <pc:sldMkLst>
          <pc:docMk/>
          <pc:sldMk cId="1992031586" sldId="281"/>
        </pc:sldMkLst>
        <pc:spChg chg="mod">
          <ac:chgData name="Ljutic Kerim" userId="3399f650-dab7-4c51-bc22-3354e7c5d919" providerId="ADAL" clId="{C852E9FF-FAD3-4642-8196-4F65CCDC0D24}" dt="2025-05-19T17:29:11.968" v="470" actId="20577"/>
          <ac:spMkLst>
            <pc:docMk/>
            <pc:sldMk cId="1992031586" sldId="281"/>
            <ac:spMk id="3" creationId="{829ABF8D-3659-6947-BD29-77E73F8646C6}"/>
          </ac:spMkLst>
        </pc:spChg>
      </pc:sldChg>
      <pc:sldChg chg="modSp mod">
        <pc:chgData name="Ljutic Kerim" userId="3399f650-dab7-4c51-bc22-3354e7c5d919" providerId="ADAL" clId="{C852E9FF-FAD3-4642-8196-4F65CCDC0D24}" dt="2025-05-19T18:11:02.943" v="792" actId="20577"/>
        <pc:sldMkLst>
          <pc:docMk/>
          <pc:sldMk cId="2810979960" sldId="282"/>
        </pc:sldMkLst>
        <pc:spChg chg="mod">
          <ac:chgData name="Ljutic Kerim" userId="3399f650-dab7-4c51-bc22-3354e7c5d919" providerId="ADAL" clId="{C852E9FF-FAD3-4642-8196-4F65CCDC0D24}" dt="2025-05-19T18:11:02.943" v="792" actId="20577"/>
          <ac:spMkLst>
            <pc:docMk/>
            <pc:sldMk cId="2810979960" sldId="282"/>
            <ac:spMk id="3" creationId="{E637D996-D22C-2C3E-56E7-C857F0CC41E1}"/>
          </ac:spMkLst>
        </pc:spChg>
        <pc:spChg chg="mod">
          <ac:chgData name="Ljutic Kerim" userId="3399f650-dab7-4c51-bc22-3354e7c5d919" providerId="ADAL" clId="{C852E9FF-FAD3-4642-8196-4F65CCDC0D24}" dt="2025-05-19T17:26:29.649" v="208" actId="20577"/>
          <ac:spMkLst>
            <pc:docMk/>
            <pc:sldMk cId="2810979960" sldId="282"/>
            <ac:spMk id="5" creationId="{D8D18AC5-6EF8-A78B-7FB7-E6DCF42320A7}"/>
          </ac:spMkLst>
        </pc:spChg>
      </pc:sldChg>
    </pc:docChg>
  </pc:docChgLst>
  <pc:docChgLst>
    <pc:chgData name="Ljutic Kerim" userId="3399f650-dab7-4c51-bc22-3354e7c5d919" providerId="ADAL" clId="{4822EA44-455D-48ED-8237-F2F69C20D063}"/>
    <pc:docChg chg="undo redo custSel addSld modSld sldOrd">
      <pc:chgData name="Ljutic Kerim" userId="3399f650-dab7-4c51-bc22-3354e7c5d919" providerId="ADAL" clId="{4822EA44-455D-48ED-8237-F2F69C20D063}" dt="2025-05-02T11:19:47.563" v="1018" actId="20577"/>
      <pc:docMkLst>
        <pc:docMk/>
      </pc:docMkLst>
      <pc:sldChg chg="modSp mod">
        <pc:chgData name="Ljutic Kerim" userId="3399f650-dab7-4c51-bc22-3354e7c5d919" providerId="ADAL" clId="{4822EA44-455D-48ED-8237-F2F69C20D063}" dt="2025-05-01T07:31:12.270" v="563" actId="20577"/>
        <pc:sldMkLst>
          <pc:docMk/>
          <pc:sldMk cId="2365279161" sldId="257"/>
        </pc:sldMkLst>
        <pc:spChg chg="mod">
          <ac:chgData name="Ljutic Kerim" userId="3399f650-dab7-4c51-bc22-3354e7c5d919" providerId="ADAL" clId="{4822EA44-455D-48ED-8237-F2F69C20D063}" dt="2025-05-01T07:31:12.270" v="563" actId="20577"/>
          <ac:spMkLst>
            <pc:docMk/>
            <pc:sldMk cId="2365279161" sldId="257"/>
            <ac:spMk id="3" creationId="{AB836E1B-D1A6-EE63-EC17-52903ACEE062}"/>
          </ac:spMkLst>
        </pc:spChg>
      </pc:sldChg>
      <pc:sldChg chg="delSp modSp mod">
        <pc:chgData name="Ljutic Kerim" userId="3399f650-dab7-4c51-bc22-3354e7c5d919" providerId="ADAL" clId="{4822EA44-455D-48ED-8237-F2F69C20D063}" dt="2025-04-30T21:16:08.626" v="4" actId="27636"/>
        <pc:sldMkLst>
          <pc:docMk/>
          <pc:sldMk cId="3118426244" sldId="258"/>
        </pc:sldMkLst>
        <pc:spChg chg="mod">
          <ac:chgData name="Ljutic Kerim" userId="3399f650-dab7-4c51-bc22-3354e7c5d919" providerId="ADAL" clId="{4822EA44-455D-48ED-8237-F2F69C20D063}" dt="2025-04-30T21:16:08.626" v="4" actId="27636"/>
          <ac:spMkLst>
            <pc:docMk/>
            <pc:sldMk cId="3118426244" sldId="258"/>
            <ac:spMk id="3" creationId="{C5B1AAFB-AC8F-B456-360A-188C93E94502}"/>
          </ac:spMkLst>
        </pc:spChg>
      </pc:sldChg>
      <pc:sldChg chg="modSp mod">
        <pc:chgData name="Ljutic Kerim" userId="3399f650-dab7-4c51-bc22-3354e7c5d919" providerId="ADAL" clId="{4822EA44-455D-48ED-8237-F2F69C20D063}" dt="2025-05-01T07:36:50.093" v="722" actId="20577"/>
        <pc:sldMkLst>
          <pc:docMk/>
          <pc:sldMk cId="3803554015" sldId="276"/>
        </pc:sldMkLst>
        <pc:spChg chg="mod">
          <ac:chgData name="Ljutic Kerim" userId="3399f650-dab7-4c51-bc22-3354e7c5d919" providerId="ADAL" clId="{4822EA44-455D-48ED-8237-F2F69C20D063}" dt="2025-05-01T07:36:50.093" v="722" actId="20577"/>
          <ac:spMkLst>
            <pc:docMk/>
            <pc:sldMk cId="3803554015" sldId="276"/>
            <ac:spMk id="3" creationId="{59C367E1-4D4E-22DD-E07C-57E0921EC885}"/>
          </ac:spMkLst>
        </pc:spChg>
      </pc:sldChg>
      <pc:sldChg chg="modSp mod">
        <pc:chgData name="Ljutic Kerim" userId="3399f650-dab7-4c51-bc22-3354e7c5d919" providerId="ADAL" clId="{4822EA44-455D-48ED-8237-F2F69C20D063}" dt="2025-05-01T07:37:41.457" v="728" actId="20577"/>
        <pc:sldMkLst>
          <pc:docMk/>
          <pc:sldMk cId="3661129799" sldId="277"/>
        </pc:sldMkLst>
        <pc:spChg chg="mod">
          <ac:chgData name="Ljutic Kerim" userId="3399f650-dab7-4c51-bc22-3354e7c5d919" providerId="ADAL" clId="{4822EA44-455D-48ED-8237-F2F69C20D063}" dt="2025-05-01T07:37:41.457" v="728" actId="20577"/>
          <ac:spMkLst>
            <pc:docMk/>
            <pc:sldMk cId="3661129799" sldId="277"/>
            <ac:spMk id="3" creationId="{1E3B6065-E08D-FCA2-8865-FE939621485C}"/>
          </ac:spMkLst>
        </pc:spChg>
      </pc:sldChg>
      <pc:sldChg chg="addSp modSp mod">
        <pc:chgData name="Ljutic Kerim" userId="3399f650-dab7-4c51-bc22-3354e7c5d919" providerId="ADAL" clId="{4822EA44-455D-48ED-8237-F2F69C20D063}" dt="2025-05-01T08:02:56.595" v="757" actId="20577"/>
        <pc:sldMkLst>
          <pc:docMk/>
          <pc:sldMk cId="1714832941" sldId="279"/>
        </pc:sldMkLst>
        <pc:spChg chg="mod">
          <ac:chgData name="Ljutic Kerim" userId="3399f650-dab7-4c51-bc22-3354e7c5d919" providerId="ADAL" clId="{4822EA44-455D-48ED-8237-F2F69C20D063}" dt="2025-05-01T08:02:56.595" v="757" actId="20577"/>
          <ac:spMkLst>
            <pc:docMk/>
            <pc:sldMk cId="1714832941" sldId="279"/>
            <ac:spMk id="3" creationId="{7C10AD83-9F3D-AA34-7303-A25C6E2BD70B}"/>
          </ac:spMkLst>
        </pc:spChg>
      </pc:sldChg>
      <pc:sldChg chg="addSp delSp modSp mod">
        <pc:chgData name="Ljutic Kerim" userId="3399f650-dab7-4c51-bc22-3354e7c5d919" providerId="ADAL" clId="{4822EA44-455D-48ED-8237-F2F69C20D063}" dt="2025-04-30T21:37:59.559" v="548" actId="20577"/>
        <pc:sldMkLst>
          <pc:docMk/>
          <pc:sldMk cId="95467598" sldId="280"/>
        </pc:sldMkLst>
        <pc:spChg chg="mod">
          <ac:chgData name="Ljutic Kerim" userId="3399f650-dab7-4c51-bc22-3354e7c5d919" providerId="ADAL" clId="{4822EA44-455D-48ED-8237-F2F69C20D063}" dt="2025-04-30T21:28:27.903" v="254" actId="27636"/>
          <ac:spMkLst>
            <pc:docMk/>
            <pc:sldMk cId="95467598" sldId="280"/>
            <ac:spMk id="6" creationId="{9A82B97A-EF2D-B26D-9BCB-C1E61B3EEB98}"/>
          </ac:spMkLst>
        </pc:spChg>
        <pc:spChg chg="mod">
          <ac:chgData name="Ljutic Kerim" userId="3399f650-dab7-4c51-bc22-3354e7c5d919" providerId="ADAL" clId="{4822EA44-455D-48ED-8237-F2F69C20D063}" dt="2025-04-30T21:37:59.559" v="548" actId="20577"/>
          <ac:spMkLst>
            <pc:docMk/>
            <pc:sldMk cId="95467598" sldId="280"/>
            <ac:spMk id="7" creationId="{D6EF53C3-F872-BA53-FCCC-56B0CF9B0714}"/>
          </ac:spMkLst>
        </pc:spChg>
        <pc:picChg chg="add mod">
          <ac:chgData name="Ljutic Kerim" userId="3399f650-dab7-4c51-bc22-3354e7c5d919" providerId="ADAL" clId="{4822EA44-455D-48ED-8237-F2F69C20D063}" dt="2025-04-30T21:30:28.515" v="291" actId="1076"/>
          <ac:picMkLst>
            <pc:docMk/>
            <pc:sldMk cId="95467598" sldId="280"/>
            <ac:picMk id="3" creationId="{03FC4C3E-2D4C-16F5-674D-B5257A8FC930}"/>
          </ac:picMkLst>
        </pc:picChg>
      </pc:sldChg>
      <pc:sldChg chg="modSp mod">
        <pc:chgData name="Ljutic Kerim" userId="3399f650-dab7-4c51-bc22-3354e7c5d919" providerId="ADAL" clId="{4822EA44-455D-48ED-8237-F2F69C20D063}" dt="2025-04-30T21:38:36.886" v="561" actId="20577"/>
        <pc:sldMkLst>
          <pc:docMk/>
          <pc:sldMk cId="1992031586" sldId="281"/>
        </pc:sldMkLst>
        <pc:spChg chg="mod">
          <ac:chgData name="Ljutic Kerim" userId="3399f650-dab7-4c51-bc22-3354e7c5d919" providerId="ADAL" clId="{4822EA44-455D-48ED-8237-F2F69C20D063}" dt="2025-04-30T21:38:36.886" v="561" actId="20577"/>
          <ac:spMkLst>
            <pc:docMk/>
            <pc:sldMk cId="1992031586" sldId="281"/>
            <ac:spMk id="3" creationId="{829ABF8D-3659-6947-BD29-77E73F8646C6}"/>
          </ac:spMkLst>
        </pc:spChg>
      </pc:sldChg>
      <pc:sldChg chg="addSp modSp add mod ord">
        <pc:chgData name="Ljutic Kerim" userId="3399f650-dab7-4c51-bc22-3354e7c5d919" providerId="ADAL" clId="{4822EA44-455D-48ED-8237-F2F69C20D063}" dt="2025-05-02T11:19:47.563" v="1018" actId="20577"/>
        <pc:sldMkLst>
          <pc:docMk/>
          <pc:sldMk cId="2810979960" sldId="282"/>
        </pc:sldMkLst>
        <pc:spChg chg="mod">
          <ac:chgData name="Ljutic Kerim" userId="3399f650-dab7-4c51-bc22-3354e7c5d919" providerId="ADAL" clId="{4822EA44-455D-48ED-8237-F2F69C20D063}" dt="2025-05-02T10:59:56.504" v="774" actId="20577"/>
          <ac:spMkLst>
            <pc:docMk/>
            <pc:sldMk cId="2810979960" sldId="282"/>
            <ac:spMk id="2" creationId="{4E6CEB6D-ECDE-FAD4-989F-C6CA9B4AB3DB}"/>
          </ac:spMkLst>
        </pc:spChg>
        <pc:spChg chg="mod">
          <ac:chgData name="Ljutic Kerim" userId="3399f650-dab7-4c51-bc22-3354e7c5d919" providerId="ADAL" clId="{4822EA44-455D-48ED-8237-F2F69C20D063}" dt="2025-05-02T11:02:59.570" v="874" actId="20577"/>
          <ac:spMkLst>
            <pc:docMk/>
            <pc:sldMk cId="2810979960" sldId="282"/>
            <ac:spMk id="3" creationId="{E637D996-D22C-2C3E-56E7-C857F0CC41E1}"/>
          </ac:spMkLst>
        </pc:spChg>
        <pc:spChg chg="add mod">
          <ac:chgData name="Ljutic Kerim" userId="3399f650-dab7-4c51-bc22-3354e7c5d919" providerId="ADAL" clId="{4822EA44-455D-48ED-8237-F2F69C20D063}" dt="2025-05-02T11:03:12.323" v="887" actId="20577"/>
          <ac:spMkLst>
            <pc:docMk/>
            <pc:sldMk cId="2810979960" sldId="282"/>
            <ac:spMk id="4" creationId="{5C4E4604-3E81-79E6-0E48-636C053A7BB7}"/>
          </ac:spMkLst>
        </pc:spChg>
        <pc:spChg chg="add mod">
          <ac:chgData name="Ljutic Kerim" userId="3399f650-dab7-4c51-bc22-3354e7c5d919" providerId="ADAL" clId="{4822EA44-455D-48ED-8237-F2F69C20D063}" dt="2025-05-02T11:19:47.563" v="1018" actId="20577"/>
          <ac:spMkLst>
            <pc:docMk/>
            <pc:sldMk cId="2810979960" sldId="282"/>
            <ac:spMk id="5" creationId="{D8D18AC5-6EF8-A78B-7FB7-E6DCF42320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39" y="1571812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großes Bild und Text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Formeln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3 kleine Bilder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schmales Bild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Diagramme und Tabellen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T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4" y="555091"/>
            <a:ext cx="1932056" cy="1367992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T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T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1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8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1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Kooperation mit</a:t>
            </a:r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1" name="Fußzeilenplatzhalter 3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85750" indent="-28575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Kapitel 1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2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3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4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5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3" y="6351235"/>
            <a:ext cx="2717806" cy="320399"/>
          </a:xfrm>
          <a:prstGeom prst="rect">
            <a:avLst/>
          </a:prstGeom>
        </p:spPr>
      </p:pic>
      <p:sp>
        <p:nvSpPr>
          <p:cNvPr id="33" name="Textplatzhalter 32"/>
          <p:cNvSpPr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3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79" r:id="rId16"/>
    <p:sldLayoutId id="2147483681" r:id="rId17"/>
    <p:sldLayoutId id="2147483682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4C33A5E5-9007-117C-B0E7-F25241DC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sz="1200" dirty="0"/>
              <a:t>Kerim Ljutic, k12114096</a:t>
            </a:r>
          </a:p>
          <a:p>
            <a:r>
              <a:rPr lang="de-AT" sz="1200" dirty="0"/>
              <a:t>Martin Wallner, k12204072</a:t>
            </a:r>
          </a:p>
          <a:p>
            <a:r>
              <a:rPr lang="de-AT" sz="1200" dirty="0"/>
              <a:t>Carina </a:t>
            </a:r>
            <a:r>
              <a:rPr lang="de-AT" sz="1200" dirty="0" err="1"/>
              <a:t>Moßbauer</a:t>
            </a:r>
            <a:r>
              <a:rPr lang="de-AT" sz="1200" dirty="0"/>
              <a:t>, k12226418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B836E1B-D1A6-EE63-EC17-52903ACE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Praktikum Software Engineering: Release v.0.3.0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2C244E9-F734-AE2B-DC69-3EBC24DE68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C0EC538-231F-5EA0-3ABA-0E382DF11E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527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83E02-AB39-40E7-E88E-EFA238DA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Ursprünglicher</a:t>
            </a:r>
            <a:r>
              <a:rPr lang="en-US" noProof="0" dirty="0"/>
              <a:t> 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1AAFB-AC8F-B456-360A-188C93E9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en-US" b="1" dirty="0" err="1"/>
              <a:t>Codeoptimierung</a:t>
            </a:r>
            <a:r>
              <a:rPr lang="en-US" b="1" dirty="0"/>
              <a:t> &amp; Bugfixes </a:t>
            </a:r>
          </a:p>
          <a:p>
            <a:r>
              <a:rPr lang="en-US" b="1" dirty="0" err="1"/>
              <a:t>Testbarkeit</a:t>
            </a:r>
            <a:r>
              <a:rPr lang="en-US" b="1" dirty="0"/>
              <a:t> </a:t>
            </a:r>
            <a:r>
              <a:rPr lang="en-US" b="1" dirty="0" err="1"/>
              <a:t>mitbeachten</a:t>
            </a:r>
            <a:endParaRPr lang="en-US" b="1" dirty="0"/>
          </a:p>
          <a:p>
            <a:r>
              <a:rPr lang="en-US" b="1" dirty="0" err="1"/>
              <a:t>Anpassungen</a:t>
            </a:r>
            <a:r>
              <a:rPr lang="en-US" b="1" dirty="0"/>
              <a:t> </a:t>
            </a:r>
            <a:r>
              <a:rPr lang="en-US" b="1" dirty="0" err="1"/>
              <a:t>im</a:t>
            </a:r>
            <a:r>
              <a:rPr lang="en-US" b="1" dirty="0"/>
              <a:t> Code &amp; </a:t>
            </a:r>
            <a:r>
              <a:rPr lang="en-US" b="1" dirty="0" err="1"/>
              <a:t>Datenbank</a:t>
            </a:r>
            <a:r>
              <a:rPr lang="en-US" b="1" dirty="0"/>
              <a:t> (Attribute, </a:t>
            </a:r>
            <a:r>
              <a:rPr lang="en-US" b="1" dirty="0" err="1"/>
              <a:t>Spalten</a:t>
            </a:r>
            <a:r>
              <a:rPr lang="en-US" b="1" dirty="0"/>
              <a:t>…) (Kerim)</a:t>
            </a:r>
          </a:p>
          <a:p>
            <a:r>
              <a:rPr lang="de-AT" b="1" noProof="0" dirty="0"/>
              <a:t>User Stories:</a:t>
            </a:r>
          </a:p>
          <a:p>
            <a:pPr lvl="1"/>
            <a:r>
              <a:rPr lang="en-US" b="1" dirty="0"/>
              <a:t>User/Admin - History #9 (Carina)</a:t>
            </a:r>
          </a:p>
          <a:p>
            <a:pPr lvl="1"/>
            <a:r>
              <a:rPr lang="en-US" b="1" dirty="0"/>
              <a:t>Admin - Payroll Integration #12 (Kerim)</a:t>
            </a:r>
          </a:p>
          <a:p>
            <a:pPr lvl="1"/>
            <a:r>
              <a:rPr lang="fr-FR" b="1" dirty="0"/>
              <a:t>Admin - </a:t>
            </a:r>
            <a:r>
              <a:rPr lang="fr-FR" b="1" dirty="0" err="1"/>
              <a:t>Anomaly</a:t>
            </a:r>
            <a:r>
              <a:rPr lang="fr-FR" b="1" dirty="0"/>
              <a:t> </a:t>
            </a:r>
            <a:r>
              <a:rPr lang="fr-FR" b="1" dirty="0" err="1"/>
              <a:t>Detection</a:t>
            </a:r>
            <a:r>
              <a:rPr lang="fr-FR" b="1" dirty="0"/>
              <a:t> #13 </a:t>
            </a:r>
            <a:r>
              <a:rPr lang="en-US" b="1" dirty="0"/>
              <a:t>(Kerim)</a:t>
            </a:r>
          </a:p>
          <a:p>
            <a:pPr lvl="1"/>
            <a:r>
              <a:rPr lang="en-US" b="1" dirty="0"/>
              <a:t>User/Admin - Edits #17(Carina)</a:t>
            </a:r>
          </a:p>
          <a:p>
            <a:pPr lvl="1"/>
            <a:r>
              <a:rPr lang="en-US" b="1" dirty="0"/>
              <a:t>Admin - Reports #18 (Martin)</a:t>
            </a:r>
          </a:p>
          <a:p>
            <a:pPr lvl="1"/>
            <a:r>
              <a:rPr lang="en-US" b="1" dirty="0"/>
              <a:t>Admin - Graphical KPI #19 (Martin)</a:t>
            </a:r>
          </a:p>
          <a:p>
            <a:endParaRPr lang="en-US" b="1" noProof="0" dirty="0"/>
          </a:p>
          <a:p>
            <a:pPr lvl="1"/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311842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616D1-8070-2C77-E189-A8DBF37D0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22F71-7ACA-FF53-0C08-BBEC2AA1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367E1-4D4E-22DD-E07C-57E0921E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de-AT" b="1" dirty="0"/>
              <a:t>Datum des Hochladens übersehen </a:t>
            </a:r>
            <a:r>
              <a:rPr lang="de-AT" b="1" dirty="0">
                <a:sym typeface="Wingdings" panose="05000000000000000000" pitchFamily="2" charset="2"/>
              </a:rPr>
              <a:t> viele Änderungen in Konstruktoren, Funktionen…</a:t>
            </a:r>
          </a:p>
          <a:p>
            <a:r>
              <a:rPr lang="de-AT" b="1" dirty="0" err="1">
                <a:sym typeface="Wingdings" panose="05000000000000000000" pitchFamily="2" charset="2"/>
              </a:rPr>
              <a:t>Dependency</a:t>
            </a:r>
            <a:r>
              <a:rPr lang="de-AT" b="1" dirty="0">
                <a:sym typeface="Wingdings" panose="05000000000000000000" pitchFamily="2" charset="2"/>
              </a:rPr>
              <a:t>-Versions-Konflikte (JSON-Jackson-Bibliothek)</a:t>
            </a:r>
          </a:p>
          <a:p>
            <a:r>
              <a:rPr lang="de-AT" b="1" dirty="0">
                <a:sym typeface="Wingdings" panose="05000000000000000000" pitchFamily="2" charset="2"/>
              </a:rPr>
              <a:t>Eigene View für Menü(Admin/User)  </a:t>
            </a:r>
            <a:r>
              <a:rPr lang="de-AT" b="1" dirty="0" err="1">
                <a:sym typeface="Wingdings" panose="05000000000000000000" pitchFamily="2" charset="2"/>
              </a:rPr>
              <a:t>Redesign</a:t>
            </a:r>
            <a:r>
              <a:rPr lang="de-AT" b="1" dirty="0">
                <a:sym typeface="Wingdings" panose="05000000000000000000" pitchFamily="2" charset="2"/>
              </a:rPr>
              <a:t> der UI</a:t>
            </a:r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380355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C3294-D3EC-28C0-AF17-B8C0ECB24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CEB6D-ECDE-FAD4-989F-C6CA9B4A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Einsatz</a:t>
            </a:r>
            <a:r>
              <a:rPr lang="en-US" noProof="0" dirty="0"/>
              <a:t> von 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7D996-D22C-2C3E-56E7-C857F0CC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1"/>
            <a:ext cx="11139784" cy="2377440"/>
          </a:xfrm>
        </p:spPr>
        <p:txBody>
          <a:bodyPr>
            <a:normAutofit/>
          </a:bodyPr>
          <a:lstStyle/>
          <a:p>
            <a:endParaRPr lang="de-AT" b="1" dirty="0"/>
          </a:p>
          <a:p>
            <a:pPr lvl="1"/>
            <a:r>
              <a:rPr lang="de-AT" b="1" noProof="0" dirty="0"/>
              <a:t>Martin: Erstellung </a:t>
            </a:r>
            <a:r>
              <a:rPr lang="de-AT" b="1" noProof="0" dirty="0" err="1"/>
              <a:t>Pie</a:t>
            </a:r>
            <a:r>
              <a:rPr lang="de-AT" b="1" noProof="0" dirty="0"/>
              <a:t>-Chart in JavaFX</a:t>
            </a:r>
          </a:p>
          <a:p>
            <a:pPr lvl="1"/>
            <a:r>
              <a:rPr lang="de-AT" b="1" dirty="0"/>
              <a:t>Carina: Überarbeitung der Menüleiste (</a:t>
            </a:r>
            <a:r>
              <a:rPr lang="de-AT" b="1" dirty="0" err="1"/>
              <a:t>Redesign</a:t>
            </a:r>
            <a:r>
              <a:rPr lang="de-AT" b="1" dirty="0"/>
              <a:t>)</a:t>
            </a:r>
          </a:p>
          <a:p>
            <a:pPr lvl="1"/>
            <a:r>
              <a:rPr lang="de-AT" b="1" noProof="0" dirty="0"/>
              <a:t>Kerim: Fehler in der JSON-Jackson-</a:t>
            </a:r>
            <a:r>
              <a:rPr lang="de-AT" b="1" noProof="0" dirty="0" err="1"/>
              <a:t>Dependency</a:t>
            </a:r>
            <a:endParaRPr lang="de-AT" b="1" noProof="0" dirty="0"/>
          </a:p>
          <a:p>
            <a:pPr lvl="1"/>
            <a:endParaRPr lang="de-AT" b="1" noProof="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C4E4604-3E81-79E6-0E48-636C053A7BB7}"/>
              </a:ext>
            </a:extLst>
          </p:cNvPr>
          <p:cNvSpPr txBox="1">
            <a:spLocks/>
          </p:cNvSpPr>
          <p:nvPr/>
        </p:nvSpPr>
        <p:spPr>
          <a:xfrm>
            <a:off x="471542" y="3339434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Testabdeckung</a:t>
            </a:r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8D18AC5-6EF8-A78B-7FB7-E6DCF42320A7}"/>
              </a:ext>
            </a:extLst>
          </p:cNvPr>
          <p:cNvSpPr txBox="1">
            <a:spLocks/>
          </p:cNvSpPr>
          <p:nvPr/>
        </p:nvSpPr>
        <p:spPr>
          <a:xfrm>
            <a:off x="455962" y="3815964"/>
            <a:ext cx="11139784" cy="23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65000"/>
              <a:buFont typeface="Wingdings 2" panose="05020102010507070707" pitchFamily="18" charset="2"/>
              <a:buChar char="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de-AT" b="1" dirty="0"/>
              <a:t>Test-Coverage mit </a:t>
            </a:r>
            <a:r>
              <a:rPr lang="de-AT" b="1" dirty="0" err="1"/>
              <a:t>IntelliJ</a:t>
            </a:r>
            <a:r>
              <a:rPr lang="de-AT" b="1" dirty="0"/>
              <a:t> geprüft</a:t>
            </a:r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28109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4F650-F06F-64C0-C658-9B63BF5E0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3ACB-7C52-DA31-B351-02FB27AD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Abgeschlossene</a:t>
            </a:r>
            <a:r>
              <a:rPr lang="en-US" noProof="0" dirty="0"/>
              <a:t> 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3B6065-E08D-FCA2-8865-FE939621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User/Admin - History #9 (Carina)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Admin - Payroll Integration #12 (Kerim)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Admin - Anomaly Detection #13 (Kerim)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User/Admin - Edits #17(Carina)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Admin - Reports #18 (Martin)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Admin - Graphical KPI #19 (Martin)</a:t>
            </a:r>
          </a:p>
          <a:p>
            <a:r>
              <a:rPr lang="de-AT" b="1" dirty="0"/>
              <a:t>Viele Akzeptanzkriterien/Testszenarien durch den Code schon abgebildet, z.B. JSON oder CSV-Export</a:t>
            </a:r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366112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47786E2-A00D-CB90-2B0D-80E44807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442736"/>
          </a:xfrm>
        </p:spPr>
        <p:txBody>
          <a:bodyPr/>
          <a:lstStyle/>
          <a:p>
            <a:r>
              <a:rPr lang="en-US" noProof="0" dirty="0" err="1"/>
              <a:t>Gebuchte</a:t>
            </a:r>
            <a:r>
              <a:rPr lang="en-US" noProof="0" dirty="0"/>
              <a:t> </a:t>
            </a:r>
            <a:r>
              <a:rPr lang="en-US" noProof="0" dirty="0" err="1"/>
              <a:t>Stunden</a:t>
            </a:r>
            <a:r>
              <a:rPr lang="en-US" noProof="0" dirty="0"/>
              <a:t> &amp; Lessons Learned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82B97A-EF2D-B26D-9BCB-C1E61B3EE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843" y="1017767"/>
            <a:ext cx="5399024" cy="5135383"/>
          </a:xfrm>
        </p:spPr>
        <p:txBody>
          <a:bodyPr>
            <a:normAutofit/>
          </a:bodyPr>
          <a:lstStyle/>
          <a:p>
            <a:r>
              <a:rPr lang="en-US" sz="1900" b="1" dirty="0" err="1"/>
              <a:t>Gesamt</a:t>
            </a:r>
            <a:r>
              <a:rPr lang="en-US" sz="1900" b="1" dirty="0"/>
              <a:t>: 318 Std. 11 Min. </a:t>
            </a:r>
            <a:r>
              <a:rPr lang="en-US" sz="1900" b="1" dirty="0">
                <a:sym typeface="Wingdings" panose="05000000000000000000" pitchFamily="2" charset="2"/>
              </a:rPr>
              <a:t> </a:t>
            </a:r>
            <a:endParaRPr lang="en-US" sz="1900" b="1" dirty="0"/>
          </a:p>
          <a:p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6EF53C3-F872-BA53-FCCC-56B0CF9B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4783" y="1025718"/>
            <a:ext cx="4161414" cy="5135383"/>
          </a:xfrm>
        </p:spPr>
        <p:txBody>
          <a:bodyPr/>
          <a:lstStyle/>
          <a:p>
            <a:r>
              <a:rPr lang="de-AT" sz="1600" b="1" dirty="0"/>
              <a:t>Änderungen in der Basis (z.B. Entitäten) im Nachgang sehr aufwendig</a:t>
            </a:r>
          </a:p>
          <a:p>
            <a:r>
              <a:rPr lang="de-AT" sz="1600" b="1" dirty="0"/>
              <a:t>Konflikte in den Versionen zu lösen frisst viel Zeit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27B361-D7B8-DF22-377F-2538617C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10" y="1460503"/>
            <a:ext cx="3321407" cy="45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AA06D-89F3-E63A-5CE0-062729B0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B26F7-94CB-B56A-91B5-65309AF9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Nächsten</a:t>
            </a:r>
            <a:r>
              <a:rPr lang="en-US" noProof="0" dirty="0"/>
              <a:t> </a:t>
            </a:r>
            <a:r>
              <a:rPr lang="en-US" noProof="0" dirty="0" err="1"/>
              <a:t>Schritte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0AD83-9F3D-AA34-7303-A25C6E2BD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en-US" b="1" dirty="0" err="1"/>
              <a:t>Codeoptimierung</a:t>
            </a:r>
            <a:r>
              <a:rPr lang="en-US" b="1" dirty="0"/>
              <a:t> &amp; Bugfixes </a:t>
            </a:r>
          </a:p>
          <a:p>
            <a:r>
              <a:rPr lang="en-US" b="1" dirty="0" err="1"/>
              <a:t>Testbarkeit</a:t>
            </a:r>
            <a:r>
              <a:rPr lang="en-US" b="1" dirty="0"/>
              <a:t> </a:t>
            </a:r>
            <a:r>
              <a:rPr lang="en-US" b="1" dirty="0" err="1"/>
              <a:t>erweitern</a:t>
            </a:r>
            <a:r>
              <a:rPr lang="en-US" b="1" dirty="0"/>
              <a:t> </a:t>
            </a:r>
            <a:r>
              <a:rPr lang="en-US" b="1" dirty="0" err="1"/>
              <a:t>wenn</a:t>
            </a:r>
            <a:r>
              <a:rPr lang="en-US" b="1" dirty="0"/>
              <a:t> </a:t>
            </a:r>
            <a:r>
              <a:rPr lang="en-US" b="1" dirty="0" err="1"/>
              <a:t>sinnvoll</a:t>
            </a:r>
            <a:endParaRPr lang="en-US" b="1" dirty="0"/>
          </a:p>
          <a:p>
            <a:r>
              <a:rPr lang="en-US" b="1" dirty="0" err="1"/>
              <a:t>Anpassungen</a:t>
            </a:r>
            <a:r>
              <a:rPr lang="en-US" b="1" dirty="0"/>
              <a:t> </a:t>
            </a:r>
            <a:r>
              <a:rPr lang="en-US" b="1" dirty="0" err="1"/>
              <a:t>im</a:t>
            </a:r>
            <a:r>
              <a:rPr lang="en-US" b="1" dirty="0"/>
              <a:t> Code &amp; </a:t>
            </a:r>
            <a:r>
              <a:rPr lang="en-US" b="1" dirty="0" err="1"/>
              <a:t>Datenbank</a:t>
            </a:r>
            <a:r>
              <a:rPr lang="en-US" b="1" dirty="0"/>
              <a:t> (Attribute, </a:t>
            </a:r>
            <a:r>
              <a:rPr lang="en-US" b="1" dirty="0" err="1"/>
              <a:t>Spalten</a:t>
            </a:r>
            <a:r>
              <a:rPr lang="en-US" b="1" dirty="0"/>
              <a:t>…)</a:t>
            </a:r>
          </a:p>
          <a:p>
            <a:r>
              <a:rPr lang="en-US" b="1" dirty="0"/>
              <a:t>Usability </a:t>
            </a:r>
            <a:r>
              <a:rPr lang="en-US" b="1" dirty="0" err="1"/>
              <a:t>verbessern</a:t>
            </a:r>
            <a:r>
              <a:rPr lang="en-US" b="1" dirty="0"/>
              <a:t> (</a:t>
            </a:r>
            <a:r>
              <a:rPr lang="en-US" b="1" dirty="0" err="1"/>
              <a:t>z.B.</a:t>
            </a:r>
            <a:r>
              <a:rPr lang="en-US" b="1" dirty="0"/>
              <a:t> PDF-</a:t>
            </a:r>
            <a:r>
              <a:rPr lang="en-US" b="1" dirty="0" err="1"/>
              <a:t>Inhalt</a:t>
            </a:r>
            <a:r>
              <a:rPr lang="en-US" b="1" dirty="0"/>
              <a:t>)</a:t>
            </a:r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171483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AB236-08AE-A06E-6F02-9D4142700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105F4-AFA9-7CD9-75A4-B95B87DB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LiveDemo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ABF8D-3659-6947-BD29-77E73F86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de-AT" b="1" dirty="0"/>
              <a:t>Release v0.3.0</a:t>
            </a:r>
            <a:endParaRPr lang="en-US" b="1" dirty="0"/>
          </a:p>
          <a:p>
            <a:pPr marL="216000" lvl="1" indent="0">
              <a:buNone/>
            </a:pPr>
            <a:endParaRPr lang="en-US" b="1" dirty="0"/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199203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F9EF74D-87DF-AE74-2AD3-08B9A1840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753C1BB-AF4F-AAA3-1947-15A03FDB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Vielen Dank!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E05FC81-BE86-5945-377B-273E71E268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BC93CE2-5499-B7DD-2003-1A939EED37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411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13AFAC5-D8E8-41C9-B023-C5D9AC48FD0E}" vid="{FA9F25FB-E87D-4462-AB13-B746242A0510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 UE Gr11 Ue02</Template>
  <TotalTime>0</TotalTime>
  <Words>303</Words>
  <Application>Microsoft Office PowerPoint</Application>
  <PresentationFormat>Breitbild</PresentationFormat>
  <Paragraphs>51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Wingdings</vt:lpstr>
      <vt:lpstr>Wingdings 2</vt:lpstr>
      <vt:lpstr>Office</vt:lpstr>
      <vt:lpstr>Praktikum Software Engineering: Release v.0.3.0</vt:lpstr>
      <vt:lpstr>Ursprünglicher Plan</vt:lpstr>
      <vt:lpstr>Probleme</vt:lpstr>
      <vt:lpstr>Einsatz von KI</vt:lpstr>
      <vt:lpstr>Abgeschlossene User Stories</vt:lpstr>
      <vt:lpstr>Gebuchte Stunden &amp; Lessons Learned</vt:lpstr>
      <vt:lpstr>Nächsten Schritte</vt:lpstr>
      <vt:lpstr>LiveDemo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 Mahringer</dc:creator>
  <cp:lastModifiedBy>Ljutic Kerim</cp:lastModifiedBy>
  <cp:revision>38</cp:revision>
  <cp:lastPrinted>2015-10-19T12:36:16Z</cp:lastPrinted>
  <dcterms:created xsi:type="dcterms:W3CDTF">2024-10-25T12:45:57Z</dcterms:created>
  <dcterms:modified xsi:type="dcterms:W3CDTF">2025-05-19T18:22:01Z</dcterms:modified>
</cp:coreProperties>
</file>