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748"/>
    <a:srgbClr val="9DD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5932C-096F-4A25-95AE-A8E25561503A}" v="2" dt="2025-06-12T19:51:19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149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jutic Kerim" userId="3399f650-dab7-4c51-bc22-3354e7c5d919" providerId="ADAL" clId="{6085932C-096F-4A25-95AE-A8E25561503A}"/>
    <pc:docChg chg="custSel modSld">
      <pc:chgData name="Ljutic Kerim" userId="3399f650-dab7-4c51-bc22-3354e7c5d919" providerId="ADAL" clId="{6085932C-096F-4A25-95AE-A8E25561503A}" dt="2025-06-12T19:51:37.719" v="7" actId="115"/>
      <pc:docMkLst>
        <pc:docMk/>
      </pc:docMkLst>
      <pc:sldChg chg="modSp mod">
        <pc:chgData name="Ljutic Kerim" userId="3399f650-dab7-4c51-bc22-3354e7c5d919" providerId="ADAL" clId="{6085932C-096F-4A25-95AE-A8E25561503A}" dt="2025-06-12T19:51:37.719" v="7" actId="115"/>
        <pc:sldMkLst>
          <pc:docMk/>
          <pc:sldMk cId="2876198862" sldId="265"/>
        </pc:sldMkLst>
        <pc:spChg chg="mod">
          <ac:chgData name="Ljutic Kerim" userId="3399f650-dab7-4c51-bc22-3354e7c5d919" providerId="ADAL" clId="{6085932C-096F-4A25-95AE-A8E25561503A}" dt="2025-06-12T19:51:37.719" v="7" actId="115"/>
          <ac:spMkLst>
            <pc:docMk/>
            <pc:sldMk cId="2876198862" sldId="265"/>
            <ac:spMk id="2" creationId="{E40CA60F-E955-4E4D-2795-D3A05BD20E37}"/>
          </ac:spMkLst>
        </pc:spChg>
      </pc:sldChg>
    </pc:docChg>
  </pc:docChgLst>
  <pc:docChgLst>
    <pc:chgData name="Carina Moßbauer" userId="9b8c5ff1bd05b72c" providerId="LiveId" clId="{17DF6B2A-59CE-4467-81B8-B51C16C9AD10}"/>
    <pc:docChg chg="undo redo custSel addSld delSld modSld sldOrd">
      <pc:chgData name="Carina Moßbauer" userId="9b8c5ff1bd05b72c" providerId="LiveId" clId="{17DF6B2A-59CE-4467-81B8-B51C16C9AD10}" dt="2025-06-11T19:30:59.349" v="2365" actId="113"/>
      <pc:docMkLst>
        <pc:docMk/>
      </pc:docMkLst>
      <pc:sldChg chg="addSp delSp modSp mod">
        <pc:chgData name="Carina Moßbauer" userId="9b8c5ff1bd05b72c" providerId="LiveId" clId="{17DF6B2A-59CE-4467-81B8-B51C16C9AD10}" dt="2025-06-08T17:29:54.667" v="975" actId="11530"/>
        <pc:sldMkLst>
          <pc:docMk/>
          <pc:sldMk cId="4025156572" sldId="256"/>
        </pc:sldMkLst>
        <pc:spChg chg="add del mod">
          <ac:chgData name="Carina Moßbauer" userId="9b8c5ff1bd05b72c" providerId="LiveId" clId="{17DF6B2A-59CE-4467-81B8-B51C16C9AD10}" dt="2025-06-08T17:29:54.667" v="975" actId="11530"/>
          <ac:spMkLst>
            <pc:docMk/>
            <pc:sldMk cId="4025156572" sldId="256"/>
            <ac:spMk id="12" creationId="{8C25B026-BAC8-3A08-F3B8-982136D9E01B}"/>
          </ac:spMkLst>
        </pc:spChg>
        <pc:picChg chg="mod">
          <ac:chgData name="Carina Moßbauer" userId="9b8c5ff1bd05b72c" providerId="LiveId" clId="{17DF6B2A-59CE-4467-81B8-B51C16C9AD10}" dt="2025-06-08T12:26:39.749" v="429" actId="29295"/>
          <ac:picMkLst>
            <pc:docMk/>
            <pc:sldMk cId="4025156572" sldId="256"/>
            <ac:picMk id="8" creationId="{7464DB23-194B-AE4E-6649-F18CAEAD1E38}"/>
          </ac:picMkLst>
        </pc:picChg>
        <pc:picChg chg="mod">
          <ac:chgData name="Carina Moßbauer" userId="9b8c5ff1bd05b72c" providerId="LiveId" clId="{17DF6B2A-59CE-4467-81B8-B51C16C9AD10}" dt="2025-06-08T12:26:39.749" v="429" actId="29295"/>
          <ac:picMkLst>
            <pc:docMk/>
            <pc:sldMk cId="4025156572" sldId="256"/>
            <ac:picMk id="40" creationId="{D3620602-0C8A-FCBA-A947-4BE2AE88A6F9}"/>
          </ac:picMkLst>
        </pc:picChg>
      </pc:sldChg>
      <pc:sldChg chg="addSp modSp del mod ord">
        <pc:chgData name="Carina Moßbauer" userId="9b8c5ff1bd05b72c" providerId="LiveId" clId="{17DF6B2A-59CE-4467-81B8-B51C16C9AD10}" dt="2025-06-08T12:35:54.075" v="770" actId="47"/>
        <pc:sldMkLst>
          <pc:docMk/>
          <pc:sldMk cId="3215671080" sldId="257"/>
        </pc:sldMkLst>
      </pc:sldChg>
      <pc:sldChg chg="addSp modSp mod">
        <pc:chgData name="Carina Moßbauer" userId="9b8c5ff1bd05b72c" providerId="LiveId" clId="{17DF6B2A-59CE-4467-81B8-B51C16C9AD10}" dt="2025-06-11T19:30:59.349" v="2365" actId="113"/>
        <pc:sldMkLst>
          <pc:docMk/>
          <pc:sldMk cId="909319463" sldId="258"/>
        </pc:sldMkLst>
        <pc:spChg chg="mod">
          <ac:chgData name="Carina Moßbauer" userId="9b8c5ff1bd05b72c" providerId="LiveId" clId="{17DF6B2A-59CE-4467-81B8-B51C16C9AD10}" dt="2025-06-08T12:17:24.466" v="158" actId="1076"/>
          <ac:spMkLst>
            <pc:docMk/>
            <pc:sldMk cId="909319463" sldId="258"/>
            <ac:spMk id="2" creationId="{FD983E65-94C3-768B-44F8-8BD4BF3BC1E3}"/>
          </ac:spMkLst>
        </pc:spChg>
        <pc:spChg chg="mod">
          <ac:chgData name="Carina Moßbauer" userId="9b8c5ff1bd05b72c" providerId="LiveId" clId="{17DF6B2A-59CE-4467-81B8-B51C16C9AD10}" dt="2025-06-11T19:30:59.349" v="2365" actId="113"/>
          <ac:spMkLst>
            <pc:docMk/>
            <pc:sldMk cId="909319463" sldId="258"/>
            <ac:spMk id="3" creationId="{B9582EBB-1547-224E-CB35-F9A0657E508B}"/>
          </ac:spMkLst>
        </pc:spChg>
        <pc:spChg chg="add mod">
          <ac:chgData name="Carina Moßbauer" userId="9b8c5ff1bd05b72c" providerId="LiveId" clId="{17DF6B2A-59CE-4467-81B8-B51C16C9AD10}" dt="2025-06-08T12:21:17.638" v="218" actId="1076"/>
          <ac:spMkLst>
            <pc:docMk/>
            <pc:sldMk cId="909319463" sldId="258"/>
            <ac:spMk id="7" creationId="{E7D29DEC-BAAD-151D-8CF6-965CD68D6F93}"/>
          </ac:spMkLst>
        </pc:spChg>
        <pc:picChg chg="add mod modCrop">
          <ac:chgData name="Carina Moßbauer" userId="9b8c5ff1bd05b72c" providerId="LiveId" clId="{17DF6B2A-59CE-4467-81B8-B51C16C9AD10}" dt="2025-06-08T12:20:41.447" v="216" actId="732"/>
          <ac:picMkLst>
            <pc:docMk/>
            <pc:sldMk cId="909319463" sldId="258"/>
            <ac:picMk id="4" creationId="{9414A82D-6F21-8973-1E2C-F663263345D4}"/>
          </ac:picMkLst>
        </pc:picChg>
        <pc:picChg chg="add mod modCrop">
          <ac:chgData name="Carina Moßbauer" userId="9b8c5ff1bd05b72c" providerId="LiveId" clId="{17DF6B2A-59CE-4467-81B8-B51C16C9AD10}" dt="2025-06-08T12:20:11.779" v="209" actId="732"/>
          <ac:picMkLst>
            <pc:docMk/>
            <pc:sldMk cId="909319463" sldId="258"/>
            <ac:picMk id="5" creationId="{B8B87D2E-57FC-36F3-822C-26B74ACA92EF}"/>
          </ac:picMkLst>
        </pc:picChg>
        <pc:picChg chg="add mod">
          <ac:chgData name="Carina Moßbauer" userId="9b8c5ff1bd05b72c" providerId="LiveId" clId="{17DF6B2A-59CE-4467-81B8-B51C16C9AD10}" dt="2025-06-08T12:21:17.638" v="218" actId="1076"/>
          <ac:picMkLst>
            <pc:docMk/>
            <pc:sldMk cId="909319463" sldId="258"/>
            <ac:picMk id="6" creationId="{796DC6E3-C9B7-7F4D-90A4-17E1C3A4F6B1}"/>
          </ac:picMkLst>
        </pc:picChg>
      </pc:sldChg>
      <pc:sldChg chg="del">
        <pc:chgData name="Carina Moßbauer" userId="9b8c5ff1bd05b72c" providerId="LiveId" clId="{17DF6B2A-59CE-4467-81B8-B51C16C9AD10}" dt="2025-06-08T12:22:47.273" v="274" actId="47"/>
        <pc:sldMkLst>
          <pc:docMk/>
          <pc:sldMk cId="2563772439" sldId="259"/>
        </pc:sldMkLst>
      </pc:sldChg>
      <pc:sldChg chg="addSp delSp modSp del mod ord">
        <pc:chgData name="Carina Moßbauer" userId="9b8c5ff1bd05b72c" providerId="LiveId" clId="{17DF6B2A-59CE-4467-81B8-B51C16C9AD10}" dt="2025-06-08T12:23:05.878" v="295" actId="47"/>
        <pc:sldMkLst>
          <pc:docMk/>
          <pc:sldMk cId="2384797981" sldId="260"/>
        </pc:sldMkLst>
      </pc:sldChg>
      <pc:sldChg chg="del">
        <pc:chgData name="Carina Moßbauer" userId="9b8c5ff1bd05b72c" providerId="LiveId" clId="{17DF6B2A-59CE-4467-81B8-B51C16C9AD10}" dt="2025-06-08T12:23:11.870" v="297" actId="47"/>
        <pc:sldMkLst>
          <pc:docMk/>
          <pc:sldMk cId="91275713" sldId="261"/>
        </pc:sldMkLst>
      </pc:sldChg>
      <pc:sldChg chg="addSp delSp modSp del mod">
        <pc:chgData name="Carina Moßbauer" userId="9b8c5ff1bd05b72c" providerId="LiveId" clId="{17DF6B2A-59CE-4467-81B8-B51C16C9AD10}" dt="2025-06-08T12:22:16.635" v="256" actId="47"/>
        <pc:sldMkLst>
          <pc:docMk/>
          <pc:sldMk cId="3634950148" sldId="262"/>
        </pc:sldMkLst>
      </pc:sldChg>
      <pc:sldChg chg="modSp add del mod ord">
        <pc:chgData name="Carina Moßbauer" userId="9b8c5ff1bd05b72c" providerId="LiveId" clId="{17DF6B2A-59CE-4467-81B8-B51C16C9AD10}" dt="2025-06-08T12:24:44.939" v="329" actId="47"/>
        <pc:sldMkLst>
          <pc:docMk/>
          <pc:sldMk cId="574034481" sldId="263"/>
        </pc:sldMkLst>
      </pc:sldChg>
      <pc:sldChg chg="modSp add mod ord">
        <pc:chgData name="Carina Moßbauer" userId="9b8c5ff1bd05b72c" providerId="LiveId" clId="{17DF6B2A-59CE-4467-81B8-B51C16C9AD10}" dt="2025-06-11T18:40:13.349" v="2312" actId="20577"/>
        <pc:sldMkLst>
          <pc:docMk/>
          <pc:sldMk cId="573474755" sldId="264"/>
        </pc:sldMkLst>
        <pc:spChg chg="mod">
          <ac:chgData name="Carina Moßbauer" userId="9b8c5ff1bd05b72c" providerId="LiveId" clId="{17DF6B2A-59CE-4467-81B8-B51C16C9AD10}" dt="2025-06-08T12:23:45.363" v="324" actId="20577"/>
          <ac:spMkLst>
            <pc:docMk/>
            <pc:sldMk cId="573474755" sldId="264"/>
            <ac:spMk id="2" creationId="{478F256E-2880-5062-6B14-C8C426E1D427}"/>
          </ac:spMkLst>
        </pc:spChg>
        <pc:spChg chg="mod">
          <ac:chgData name="Carina Moßbauer" userId="9b8c5ff1bd05b72c" providerId="LiveId" clId="{17DF6B2A-59CE-4467-81B8-B51C16C9AD10}" dt="2025-06-11T18:40:13.349" v="2312" actId="20577"/>
          <ac:spMkLst>
            <pc:docMk/>
            <pc:sldMk cId="573474755" sldId="264"/>
            <ac:spMk id="3" creationId="{5C8CC4F4-8C64-7213-5D75-C92B7721B443}"/>
          </ac:spMkLst>
        </pc:spChg>
      </pc:sldChg>
      <pc:sldChg chg="modSp add mod">
        <pc:chgData name="Carina Moßbauer" userId="9b8c5ff1bd05b72c" providerId="LiveId" clId="{17DF6B2A-59CE-4467-81B8-B51C16C9AD10}" dt="2025-06-11T19:30:39.326" v="2364" actId="20577"/>
        <pc:sldMkLst>
          <pc:docMk/>
          <pc:sldMk cId="2876198862" sldId="265"/>
        </pc:sldMkLst>
        <pc:spChg chg="mod">
          <ac:chgData name="Carina Moßbauer" userId="9b8c5ff1bd05b72c" providerId="LiveId" clId="{17DF6B2A-59CE-4467-81B8-B51C16C9AD10}" dt="2025-06-08T12:22:37.130" v="269" actId="20577"/>
          <ac:spMkLst>
            <pc:docMk/>
            <pc:sldMk cId="2876198862" sldId="265"/>
            <ac:spMk id="2" creationId="{E40CA60F-E955-4E4D-2795-D3A05BD20E37}"/>
          </ac:spMkLst>
        </pc:spChg>
        <pc:spChg chg="mod">
          <ac:chgData name="Carina Moßbauer" userId="9b8c5ff1bd05b72c" providerId="LiveId" clId="{17DF6B2A-59CE-4467-81B8-B51C16C9AD10}" dt="2025-06-11T19:30:39.326" v="2364" actId="20577"/>
          <ac:spMkLst>
            <pc:docMk/>
            <pc:sldMk cId="2876198862" sldId="265"/>
            <ac:spMk id="3" creationId="{890B0F04-76FA-EBD1-A0E4-49EAF18DA379}"/>
          </ac:spMkLst>
        </pc:spChg>
      </pc:sldChg>
      <pc:sldChg chg="modSp add mod">
        <pc:chgData name="Carina Moßbauer" userId="9b8c5ff1bd05b72c" providerId="LiveId" clId="{17DF6B2A-59CE-4467-81B8-B51C16C9AD10}" dt="2025-06-09T20:34:11.398" v="1879" actId="20577"/>
        <pc:sldMkLst>
          <pc:docMk/>
          <pc:sldMk cId="265702421" sldId="266"/>
        </pc:sldMkLst>
        <pc:spChg chg="mod">
          <ac:chgData name="Carina Moßbauer" userId="9b8c5ff1bd05b72c" providerId="LiveId" clId="{17DF6B2A-59CE-4467-81B8-B51C16C9AD10}" dt="2025-06-08T12:22:58.930" v="293" actId="20577"/>
          <ac:spMkLst>
            <pc:docMk/>
            <pc:sldMk cId="265702421" sldId="266"/>
            <ac:spMk id="2" creationId="{AA8350A7-FDF5-4324-740D-23B05D3CE609}"/>
          </ac:spMkLst>
        </pc:spChg>
        <pc:spChg chg="mod">
          <ac:chgData name="Carina Moßbauer" userId="9b8c5ff1bd05b72c" providerId="LiveId" clId="{17DF6B2A-59CE-4467-81B8-B51C16C9AD10}" dt="2025-06-09T20:34:11.398" v="1879" actId="20577"/>
          <ac:spMkLst>
            <pc:docMk/>
            <pc:sldMk cId="265702421" sldId="266"/>
            <ac:spMk id="3" creationId="{6AA328C5-A542-7B81-4C34-9E22C961FD89}"/>
          </ac:spMkLst>
        </pc:spChg>
      </pc:sldChg>
      <pc:sldChg chg="modSp add mod">
        <pc:chgData name="Carina Moßbauer" userId="9b8c5ff1bd05b72c" providerId="LiveId" clId="{17DF6B2A-59CE-4467-81B8-B51C16C9AD10}" dt="2025-06-09T20:34:43.808" v="1901" actId="20577"/>
        <pc:sldMkLst>
          <pc:docMk/>
          <pc:sldMk cId="4050311876" sldId="267"/>
        </pc:sldMkLst>
        <pc:spChg chg="mod">
          <ac:chgData name="Carina Moßbauer" userId="9b8c5ff1bd05b72c" providerId="LiveId" clId="{17DF6B2A-59CE-4467-81B8-B51C16C9AD10}" dt="2025-06-08T17:35:27.942" v="1276" actId="20577"/>
          <ac:spMkLst>
            <pc:docMk/>
            <pc:sldMk cId="4050311876" sldId="267"/>
            <ac:spMk id="2" creationId="{B66459AC-3E3F-940A-7F00-FC9A6AC35F3A}"/>
          </ac:spMkLst>
        </pc:spChg>
        <pc:spChg chg="mod">
          <ac:chgData name="Carina Moßbauer" userId="9b8c5ff1bd05b72c" providerId="LiveId" clId="{17DF6B2A-59CE-4467-81B8-B51C16C9AD10}" dt="2025-06-09T20:34:43.808" v="1901" actId="20577"/>
          <ac:spMkLst>
            <pc:docMk/>
            <pc:sldMk cId="4050311876" sldId="267"/>
            <ac:spMk id="3" creationId="{4BABA5FF-025F-DF6B-E7CC-EA2A3B2DCD7D}"/>
          </ac:spMkLst>
        </pc:spChg>
      </pc:sldChg>
      <pc:sldChg chg="modSp add del mod">
        <pc:chgData name="Carina Moßbauer" userId="9b8c5ff1bd05b72c" providerId="LiveId" clId="{17DF6B2A-59CE-4467-81B8-B51C16C9AD10}" dt="2025-06-11T18:50:50.629" v="2316" actId="2696"/>
        <pc:sldMkLst>
          <pc:docMk/>
          <pc:sldMk cId="492789516" sldId="268"/>
        </pc:sldMkLst>
        <pc:spChg chg="mod">
          <ac:chgData name="Carina Moßbauer" userId="9b8c5ff1bd05b72c" providerId="LiveId" clId="{17DF6B2A-59CE-4467-81B8-B51C16C9AD10}" dt="2025-06-11T18:44:27.048" v="2315" actId="6549"/>
          <ac:spMkLst>
            <pc:docMk/>
            <pc:sldMk cId="492789516" sldId="268"/>
            <ac:spMk id="3" creationId="{F040A3B0-013F-9C9A-EC66-FBE837C1E3C6}"/>
          </ac:spMkLst>
        </pc:spChg>
      </pc:sldChg>
      <pc:sldChg chg="add ord">
        <pc:chgData name="Carina Moßbauer" userId="9b8c5ff1bd05b72c" providerId="LiveId" clId="{17DF6B2A-59CE-4467-81B8-B51C16C9AD10}" dt="2025-06-11T19:22:12.070" v="2344"/>
        <pc:sldMkLst>
          <pc:docMk/>
          <pc:sldMk cId="283150306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93373-1A6F-6536-95D9-0BE506E3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BC619F-9509-D9D0-26DF-FF77A0BF8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3D373-94B9-4300-5F95-03432E4C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12.06.2025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50861-22D3-C582-7372-14F7FAC3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FF3463-BFFD-6FCB-F451-FCBF59ED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573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10812-7031-CAB8-F5D1-B4659023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357664-412E-2203-8DA7-310CED3DD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D48DB-F4E6-DC98-6DB8-B4AA48F3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12.06.2025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B6B32C-1647-849B-AE66-68FC7284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FAAFC-42BE-92B6-A035-9F635D4F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13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161FAE-282E-4795-3470-656B30F5C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4FB25-73E1-8DB5-B7F3-A81553F00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9C8AD-619D-A2E7-B55D-20C656C0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12.06.2025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9503B-8970-655E-99A2-64C6C07C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4EB3E-F3C2-1F35-0FE5-C46FFCFC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052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279BF-6742-4374-0D6F-2BCCAD0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831BB-990F-E6E7-B1D2-AC6A2AF7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74D71-E231-7834-DC02-1B5EB75D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12.06.2025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6C25D-4273-6795-D05C-0DBED00C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B9BC8-7A7F-FD46-5D2D-E236CB4F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254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1697B-2E90-B54E-F7EC-D6AC1100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B9415A-21EC-DA08-A6B4-CFFA10B9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F9CF3-B0AE-2B78-3245-F48B9D5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12.06.2025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341632-1305-2331-CFC0-763D936F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FC7F47-5D79-E70F-CD49-E2D76BB4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83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0F07A-EFF3-BD95-E81F-B3491106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1CE14-F6B5-228C-288F-43509F5DF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725B3F-7C40-9297-EF6B-F1FCEDF46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DAAEC6-2875-A719-8512-76642C17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12.06.2025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BC9D5-FCA4-E4B4-9D6E-40C5C2C1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BB33A7-8F98-9473-4D56-1F44B923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010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7A6EE-D758-A69D-A740-91006574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3F0EE-FE02-26CD-EEE6-A01139CD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B1AFF-4C86-A02F-110F-BE0B4E97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98A8F4-C9BD-A6C3-23F5-03F83CC08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94F456-D723-4438-0A39-75135616E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F6A511-7362-2504-AC88-625BD87C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12.06.2025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8DA57F-32E4-FB68-C46B-14FF534D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D97045-EED8-5A61-E72F-7D642A87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89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B839D-B01C-6371-5AB3-AEE74C4A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F3315F-11AA-3798-F8F5-4F8D760C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12.06.2025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3FB51-FF59-F2AA-BB63-5EA0B094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5BF564-D23A-DDCA-B3C2-9A5EBE6B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876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D87C4A-3F74-494C-F204-5521C76D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12.06.2025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D9C0E8-18F6-122C-8228-8D3EDD36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FFDEB1-D7E9-BC26-79E4-14DF0FFC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350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08F4C-F917-3349-7DE8-E18DEA75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D8D2C-0227-DD80-0DF3-2311C57B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F25BA0-3622-0636-FB30-0D4EF539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987469-FE8D-A9AC-E855-52BF6B8C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12.06.2025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146B0E-E6EC-A115-6C8B-ECFEA911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609021-0419-1DE3-31FD-84174539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786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6BF4F-332D-03B5-D874-338CA241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27C0F3-DAC0-C3C7-B47B-E10D7FD79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F50FAD-E437-1467-6356-ABF661FF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4EF23F-AF50-BB00-5BAE-D0F79217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12.06.2025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CCBFC3-73F2-9922-E9F1-8206D97E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18F683-9A65-49EA-4DCF-6F410ED7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22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A055C7-165D-3CFF-04B2-DFCDEFC2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9CA17-B979-6EE2-95D4-B60577585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02113-F3BC-4BA6-F132-B869E8DF5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874171-C799-433B-A5CB-12CAE198F917}" type="datetimeFigureOut">
              <a:rPr lang="de-AT" smtClean="0"/>
              <a:t>12.06.2025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6896AA-E7A3-68B2-4FD9-6AA3FE38D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58FB-C4D0-3EE6-2F13-D6379A44D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57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jkulinz-my.sharepoint.com/personal/k12114096_students_jku_at/Documents/Dokumente/GitHub/teaching-2025.ss.prse.braeuer.team1/target/Lunchify-1.0.0.jar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D3620602-0C8A-FCBA-A947-4BE2AE88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3904" b="17694"/>
          <a:stretch>
            <a:fillRect/>
          </a:stretch>
        </p:blipFill>
        <p:spPr>
          <a:xfrm>
            <a:off x="4432041" y="0"/>
            <a:ext cx="7766491" cy="34496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64DB23-194B-AE4E-6649-F18CAEAD1E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422946" y="3475761"/>
            <a:ext cx="7777742" cy="3382239"/>
          </a:xfrm>
          <a:prstGeom prst="rect">
            <a:avLst/>
          </a:prstGeom>
          <a:ln w="12700">
            <a:noFill/>
          </a:ln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8C25B026-BAC8-3A08-F3B8-982136D9E01B}"/>
              </a:ext>
            </a:extLst>
          </p:cNvPr>
          <p:cNvSpPr/>
          <p:nvPr/>
        </p:nvSpPr>
        <p:spPr>
          <a:xfrm rot="5400000">
            <a:off x="-1828800" y="-704850"/>
            <a:ext cx="8267700" cy="8267700"/>
          </a:xfrm>
          <a:prstGeom prst="ellipse">
            <a:avLst/>
          </a:prstGeom>
          <a:solidFill>
            <a:srgbClr val="9DDE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E7D042-0C03-0C92-696B-7EE3F5AF8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169" y="2554358"/>
            <a:ext cx="49149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e-AT" sz="7800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>
              <a:solidFill>
                <a:srgbClr val="183748"/>
              </a:solidFill>
              <a:latin typeface="Arial Rounded MT Bold" panose="020F0704030504030204" pitchFamily="34" charset="0"/>
            </a:endParaRPr>
          </a:p>
          <a:p>
            <a:r>
              <a:rPr lang="de-DE" dirty="0"/>
              <a:t>Digitale Lösung zur Rückvergütung von Essensausgaben </a:t>
            </a:r>
          </a:p>
        </p:txBody>
      </p:sp>
      <p:pic>
        <p:nvPicPr>
          <p:cNvPr id="25" name="Grafik 24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82EFD868-B0DE-3755-1446-74E9439C0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5194273" y="2484298"/>
            <a:ext cx="1080712" cy="104873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2515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9D6D-47B6-7741-9E43-D5B7BB7A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F256E-2880-5062-6B14-C8C426E1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10515600" cy="1325563"/>
          </a:xfrm>
        </p:spPr>
        <p:txBody>
          <a:bodyPr/>
          <a:lstStyle/>
          <a:p>
            <a:r>
              <a:rPr lang="de-AT" dirty="0"/>
              <a:t>Anforderungen an Lunchify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CC4F4-8C64-7213-5D75-C92B7721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Zielsetzung</a:t>
            </a:r>
          </a:p>
          <a:p>
            <a:pPr lvl="1"/>
            <a:r>
              <a:rPr lang="de-AT" dirty="0"/>
              <a:t>Digitale Abwicklung von Essensrückvergütung</a:t>
            </a:r>
          </a:p>
          <a:p>
            <a:r>
              <a:rPr lang="de-AT" dirty="0"/>
              <a:t>Nutzergruppen</a:t>
            </a:r>
          </a:p>
          <a:p>
            <a:pPr lvl="1"/>
            <a:r>
              <a:rPr lang="de-AT" dirty="0"/>
              <a:t>Mitarbeiter: Einfaches Einreichen von Rechnungen</a:t>
            </a:r>
          </a:p>
          <a:p>
            <a:pPr lvl="1"/>
            <a:r>
              <a:rPr lang="de-AT" dirty="0"/>
              <a:t>Administratoren: übersichtliche Verwaltung, Prüfung und Export</a:t>
            </a:r>
          </a:p>
          <a:p>
            <a:r>
              <a:rPr lang="de-AT" dirty="0"/>
              <a:t>Technische Umsetzung</a:t>
            </a:r>
          </a:p>
          <a:p>
            <a:pPr lvl="1"/>
            <a:r>
              <a:rPr lang="de-AT" dirty="0"/>
              <a:t>Java-basierte Desktop-App</a:t>
            </a:r>
          </a:p>
          <a:p>
            <a:pPr lvl="1"/>
            <a:r>
              <a:rPr lang="de-AT" dirty="0"/>
              <a:t>PostgreSQL-Datenbank (über </a:t>
            </a:r>
            <a:r>
              <a:rPr lang="de-AT" dirty="0" err="1"/>
              <a:t>Supabase</a:t>
            </a:r>
            <a:r>
              <a:rPr lang="de-AT" dirty="0"/>
              <a:t>)</a:t>
            </a:r>
          </a:p>
          <a:p>
            <a:r>
              <a:rPr lang="de-AT" dirty="0"/>
              <a:t>Sicherheit &amp; Zugang</a:t>
            </a:r>
          </a:p>
          <a:p>
            <a:pPr lvl="1"/>
            <a:r>
              <a:rPr lang="de-AT" dirty="0"/>
              <a:t>Login mit E-Mail und Passwort</a:t>
            </a:r>
          </a:p>
          <a:p>
            <a:pPr lvl="1"/>
            <a:r>
              <a:rPr lang="de-AT" dirty="0"/>
              <a:t>Rollenbasierte Autorisierung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4358900-9281-4C52-39A4-AFAE7131F8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256D93F-3C4D-8397-75B6-3213AECDA7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6B157E31-F8D4-3FC3-7D3F-8FB697C4E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7378C2-F187-678F-78D8-6AF0C6DB04D2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7347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83E65-94C3-768B-44F8-8BD4BF3B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10515600" cy="1325563"/>
          </a:xfrm>
        </p:spPr>
        <p:txBody>
          <a:bodyPr/>
          <a:lstStyle/>
          <a:p>
            <a:r>
              <a:rPr lang="de-AT" dirty="0"/>
              <a:t>Kernfunktionen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82EBB-1547-224E-CB35-F9A0657E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10515600" cy="4351338"/>
          </a:xfrm>
        </p:spPr>
        <p:txBody>
          <a:bodyPr>
            <a:normAutofit/>
          </a:bodyPr>
          <a:lstStyle/>
          <a:p>
            <a:r>
              <a:rPr lang="de-AT" dirty="0"/>
              <a:t>Einfacher Rechnungsupload </a:t>
            </a:r>
          </a:p>
          <a:p>
            <a:r>
              <a:rPr lang="de-AT" b="1" dirty="0"/>
              <a:t>OCR-Erkennung</a:t>
            </a:r>
            <a:r>
              <a:rPr lang="de-AT" dirty="0"/>
              <a:t> und Klassifizierung</a:t>
            </a:r>
          </a:p>
          <a:p>
            <a:r>
              <a:rPr lang="de-AT" dirty="0"/>
              <a:t>Rechnungsübersicht und Bearbeitungsmodus</a:t>
            </a:r>
          </a:p>
          <a:p>
            <a:r>
              <a:rPr lang="de-AT" dirty="0"/>
              <a:t>Einfache Benutzerverwaltung</a:t>
            </a:r>
          </a:p>
          <a:p>
            <a:r>
              <a:rPr lang="de-AT" b="1" dirty="0"/>
              <a:t>Effizienter Freigabeworkflow</a:t>
            </a:r>
          </a:p>
          <a:p>
            <a:r>
              <a:rPr lang="de-AT" b="1" dirty="0"/>
              <a:t>Anomalie-Erkennung</a:t>
            </a:r>
          </a:p>
          <a:p>
            <a:r>
              <a:rPr lang="de-AT" b="1" dirty="0"/>
              <a:t>Strukturierter Export </a:t>
            </a:r>
            <a:r>
              <a:rPr lang="de-AT" dirty="0"/>
              <a:t>für Gehaltsabrechnung</a:t>
            </a:r>
          </a:p>
          <a:p>
            <a:r>
              <a:rPr lang="de-AT" dirty="0"/>
              <a:t>Auswertungen (grafisch und Export)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14A82D-6F21-8973-1E2C-F663263345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8B87D2E-57FC-36F3-822C-26B74ACA92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796DC6E3-C9B7-7F4D-90A4-17E1C3A4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D29DEC-BAAD-151D-8CF6-965CD68D6F93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0931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1395B-CB0D-1388-A780-BDABA18AC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CA60F-E955-4E4D-2795-D3A05BD2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10515600" cy="1325563"/>
          </a:xfrm>
        </p:spPr>
        <p:txBody>
          <a:bodyPr>
            <a:normAutofit/>
          </a:bodyPr>
          <a:lstStyle/>
          <a:p>
            <a:r>
              <a:rPr lang="de-AT" dirty="0"/>
              <a:t>Live-Demo </a:t>
            </a:r>
            <a:r>
              <a:rPr lang="de-AT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Lunchify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B0F04-76FA-EBD1-A0E4-49EAF18D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10515600" cy="4351338"/>
          </a:xfrm>
        </p:spPr>
        <p:txBody>
          <a:bodyPr/>
          <a:lstStyle/>
          <a:p>
            <a:r>
              <a:rPr lang="de-AT" dirty="0"/>
              <a:t>Aufbau nach Workflows</a:t>
            </a:r>
          </a:p>
          <a:p>
            <a:r>
              <a:rPr lang="de-AT" dirty="0"/>
              <a:t>User (Kerim)</a:t>
            </a:r>
          </a:p>
          <a:p>
            <a:pPr lvl="1"/>
            <a:r>
              <a:rPr lang="de-AT" dirty="0"/>
              <a:t>Rechnung hochladen mit OCR -&gt; Upload=Startseite + nächste RE</a:t>
            </a:r>
          </a:p>
          <a:p>
            <a:pPr lvl="1"/>
            <a:r>
              <a:rPr lang="de-AT" dirty="0"/>
              <a:t>Meine Rechnungen (nur aktueller Monat bearbeitbar)</a:t>
            </a:r>
          </a:p>
          <a:p>
            <a:r>
              <a:rPr lang="de-AT" dirty="0"/>
              <a:t>Admin (Martin)</a:t>
            </a:r>
          </a:p>
          <a:p>
            <a:pPr lvl="1"/>
            <a:r>
              <a:rPr lang="de-AT" dirty="0"/>
              <a:t>WF mit Freigabe, dann Export Lohnverrechnung (letzter Monat)</a:t>
            </a:r>
          </a:p>
          <a:p>
            <a:pPr lvl="1"/>
            <a:r>
              <a:rPr lang="de-AT" dirty="0"/>
              <a:t>Eigene Rechnungen werden nicht angezeigt zur Freigabe</a:t>
            </a:r>
          </a:p>
          <a:p>
            <a:pPr lvl="1"/>
            <a:r>
              <a:rPr lang="de-AT" dirty="0"/>
              <a:t>Auswertungen</a:t>
            </a:r>
          </a:p>
          <a:p>
            <a:pPr lvl="1"/>
            <a:r>
              <a:rPr lang="de-AT" dirty="0"/>
              <a:t>Benutzerdokumentation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F9F3AF-82A9-B99E-2E17-7DE55E15E3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A61E12C-3D9E-8BF4-70B6-70272001C4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098EEA04-8133-293B-D1FB-5D135C69C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FFBE24-E1EA-43B3-3A81-FFA15C2A2CAE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619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1A08F-2E56-0152-F281-85EFF9EA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02FCB11D-F4EE-9D1A-173C-D58C0664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3904" b="17694"/>
          <a:stretch>
            <a:fillRect/>
          </a:stretch>
        </p:blipFill>
        <p:spPr>
          <a:xfrm>
            <a:off x="4432041" y="0"/>
            <a:ext cx="7766491" cy="34496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6DBF659-5FF1-D2E5-02E3-F97C018298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422946" y="3475761"/>
            <a:ext cx="7777742" cy="3382239"/>
          </a:xfrm>
          <a:prstGeom prst="rect">
            <a:avLst/>
          </a:prstGeom>
          <a:ln w="12700">
            <a:noFill/>
          </a:ln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2A698003-19FC-E86C-D04D-F3D5EEF60BBF}"/>
              </a:ext>
            </a:extLst>
          </p:cNvPr>
          <p:cNvSpPr/>
          <p:nvPr/>
        </p:nvSpPr>
        <p:spPr>
          <a:xfrm rot="5400000">
            <a:off x="-1828800" y="-704850"/>
            <a:ext cx="8267700" cy="8267700"/>
          </a:xfrm>
          <a:prstGeom prst="ellipse">
            <a:avLst/>
          </a:prstGeom>
          <a:solidFill>
            <a:srgbClr val="9DDE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3F7E87-856A-ACB7-4BC7-648546427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169" y="2554358"/>
            <a:ext cx="49149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e-AT" sz="7800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>
              <a:solidFill>
                <a:srgbClr val="183748"/>
              </a:solidFill>
              <a:latin typeface="Arial Rounded MT Bold" panose="020F0704030504030204" pitchFamily="34" charset="0"/>
            </a:endParaRPr>
          </a:p>
          <a:p>
            <a:r>
              <a:rPr lang="de-DE" dirty="0"/>
              <a:t>Digitale Lösung zur Rückvergütung von Essensausgaben </a:t>
            </a:r>
          </a:p>
        </p:txBody>
      </p:sp>
      <p:pic>
        <p:nvPicPr>
          <p:cNvPr id="25" name="Grafik 24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3949E0C1-E723-C0F1-5497-0850C033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5194273" y="2484298"/>
            <a:ext cx="1080712" cy="104873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3150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B506-723B-13E6-BF25-B5E6D26B4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350A7-FDF5-4324-740D-23B05D3C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10515600" cy="1325563"/>
          </a:xfrm>
        </p:spPr>
        <p:txBody>
          <a:bodyPr/>
          <a:lstStyle/>
          <a:p>
            <a:r>
              <a:rPr lang="de-AT" dirty="0"/>
              <a:t>KI-Einsatz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328C5-A542-7B81-4C34-9E22C961F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10515600" cy="4351338"/>
          </a:xfrm>
        </p:spPr>
        <p:txBody>
          <a:bodyPr/>
          <a:lstStyle/>
          <a:p>
            <a:r>
              <a:rPr lang="de-AT" dirty="0"/>
              <a:t>(Re)-Design JavaFX (</a:t>
            </a:r>
            <a:r>
              <a:rPr lang="de-AT" dirty="0" err="1"/>
              <a:t>Pie</a:t>
            </a:r>
            <a:r>
              <a:rPr lang="de-AT" dirty="0"/>
              <a:t>-Chart, Menüleiste)</a:t>
            </a:r>
          </a:p>
          <a:p>
            <a:r>
              <a:rPr lang="de-AT" dirty="0"/>
              <a:t>Fehlersuche (Lauffähigkeit außerhalb IDE, JSON-Jackson-</a:t>
            </a:r>
            <a:r>
              <a:rPr lang="de-AT" dirty="0" err="1"/>
              <a:t>Dependency</a:t>
            </a:r>
            <a:r>
              <a:rPr lang="de-AT" dirty="0"/>
              <a:t>, richtige </a:t>
            </a:r>
            <a:r>
              <a:rPr lang="de-AT" dirty="0" err="1"/>
              <a:t>Tesseract</a:t>
            </a:r>
            <a:r>
              <a:rPr lang="de-AT" dirty="0"/>
              <a:t>-Version)</a:t>
            </a:r>
          </a:p>
          <a:p>
            <a:r>
              <a:rPr lang="de-AT" dirty="0"/>
              <a:t>Testklassen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755DF6-A0F2-BCC4-CD8A-2726212E71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DFED45-6013-C45D-E657-7B26A9CF2C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B3CA815B-CFB9-870D-9A3C-AAA39F67A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2C9C2D-B32C-C660-89B3-1C46DFFBEA79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570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B714C-EE0E-4FFD-5785-DD6F6C4D6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459AC-3E3F-940A-7F00-FC9A6AC3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9205451" cy="1325563"/>
          </a:xfrm>
        </p:spPr>
        <p:txBody>
          <a:bodyPr/>
          <a:lstStyle/>
          <a:p>
            <a:r>
              <a:rPr lang="de-AT" dirty="0" err="1"/>
              <a:t>Learnings</a:t>
            </a:r>
            <a:r>
              <a:rPr lang="de-AT" dirty="0"/>
              <a:t> (3 wichtigsten)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A5FF-025F-DF6B-E7CC-EA2A3B2D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9205451" cy="4351338"/>
          </a:xfrm>
        </p:spPr>
        <p:txBody>
          <a:bodyPr/>
          <a:lstStyle/>
          <a:p>
            <a:r>
              <a:rPr lang="de-AT" dirty="0"/>
              <a:t>Planung und Abstimmung sehr wichtig - später spart man sich die Zeit</a:t>
            </a:r>
          </a:p>
          <a:p>
            <a:r>
              <a:rPr lang="de-AT" dirty="0"/>
              <a:t>nur mit Pull-Request in main-Branch </a:t>
            </a:r>
            <a:r>
              <a:rPr lang="de-AT" dirty="0" err="1"/>
              <a:t>mergen</a:t>
            </a:r>
            <a:endParaRPr lang="de-AT" dirty="0"/>
          </a:p>
          <a:p>
            <a:r>
              <a:rPr lang="de-AT" dirty="0"/>
              <a:t>Testbarkeit laufend mitbeachten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6AC217-0EB8-D286-3AF1-ED1DE17B0B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3ACC2DC-68D0-D451-7C3D-7BF3CFF3D1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C866BFDC-D928-EEB7-55F9-BAF0C68E4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D93ECD5-0562-3701-95C4-DDE41123DD4B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5031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DDEC0"/>
        </a:solidFill>
        <a:ln>
          <a:solidFill>
            <a:schemeClr val="bg1"/>
          </a:solidFill>
        </a:ln>
      </a:spPr>
      <a:bodyPr rtlCol="0" anchor="ctr"/>
      <a:lstStyle>
        <a:defPPr algn="ctr">
          <a:defRPr dirty="0">
            <a:latin typeface="Arial Rounded MT Bold" panose="020F07040305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Rounded MT Bold</vt:lpstr>
      <vt:lpstr>Office</vt:lpstr>
      <vt:lpstr>PowerPoint-Präsentation</vt:lpstr>
      <vt:lpstr>Anforderungen an Lunchify</vt:lpstr>
      <vt:lpstr>Kernfunktionen</vt:lpstr>
      <vt:lpstr>Live-Demo Lunchify</vt:lpstr>
      <vt:lpstr>PowerPoint-Präsentation</vt:lpstr>
      <vt:lpstr>KI-Einsatz</vt:lpstr>
      <vt:lpstr>Learnings (3 wichtigsten)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Carina Moßbauer</dc:creator>
  <cp:lastModifiedBy>Ljutic Kerim</cp:lastModifiedBy>
  <cp:revision>1</cp:revision>
  <dcterms:created xsi:type="dcterms:W3CDTF">2025-06-08T08:06:34Z</dcterms:created>
  <dcterms:modified xsi:type="dcterms:W3CDTF">2025-06-12T19:51:39Z</dcterms:modified>
</cp:coreProperties>
</file>