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76" r:id="rId4"/>
    <p:sldId id="277" r:id="rId5"/>
    <p:sldId id="280" r:id="rId6"/>
    <p:sldId id="279" r:id="rId7"/>
    <p:sldId id="281" r:id="rId8"/>
    <p:sldId id="275" r:id="rId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2EA44-455D-48ED-8237-F2F69C20D063}" v="14" dt="2025-04-30T21:36:28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189" d="100"/>
          <a:sy n="189" d="100"/>
        </p:scale>
        <p:origin x="2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jutic Kerim" userId="3399f650-dab7-4c51-bc22-3354e7c5d919" providerId="ADAL" clId="{4822EA44-455D-48ED-8237-F2F69C20D063}"/>
    <pc:docChg chg="undo redo custSel modSld">
      <pc:chgData name="Ljutic Kerim" userId="3399f650-dab7-4c51-bc22-3354e7c5d919" providerId="ADAL" clId="{4822EA44-455D-48ED-8237-F2F69C20D063}" dt="2025-05-01T08:02:56.595" v="757" actId="20577"/>
      <pc:docMkLst>
        <pc:docMk/>
      </pc:docMkLst>
      <pc:sldChg chg="modSp mod">
        <pc:chgData name="Ljutic Kerim" userId="3399f650-dab7-4c51-bc22-3354e7c5d919" providerId="ADAL" clId="{4822EA44-455D-48ED-8237-F2F69C20D063}" dt="2025-05-01T07:31:12.270" v="563" actId="20577"/>
        <pc:sldMkLst>
          <pc:docMk/>
          <pc:sldMk cId="2365279161" sldId="257"/>
        </pc:sldMkLst>
        <pc:spChg chg="mod">
          <ac:chgData name="Ljutic Kerim" userId="3399f650-dab7-4c51-bc22-3354e7c5d919" providerId="ADAL" clId="{4822EA44-455D-48ED-8237-F2F69C20D063}" dt="2025-05-01T07:31:12.270" v="563" actId="20577"/>
          <ac:spMkLst>
            <pc:docMk/>
            <pc:sldMk cId="2365279161" sldId="257"/>
            <ac:spMk id="3" creationId="{AB836E1B-D1A6-EE63-EC17-52903ACEE062}"/>
          </ac:spMkLst>
        </pc:spChg>
      </pc:sldChg>
      <pc:sldChg chg="delSp modSp mod">
        <pc:chgData name="Ljutic Kerim" userId="3399f650-dab7-4c51-bc22-3354e7c5d919" providerId="ADAL" clId="{4822EA44-455D-48ED-8237-F2F69C20D063}" dt="2025-04-30T21:16:08.626" v="4" actId="27636"/>
        <pc:sldMkLst>
          <pc:docMk/>
          <pc:sldMk cId="3118426244" sldId="258"/>
        </pc:sldMkLst>
        <pc:spChg chg="mod">
          <ac:chgData name="Ljutic Kerim" userId="3399f650-dab7-4c51-bc22-3354e7c5d919" providerId="ADAL" clId="{4822EA44-455D-48ED-8237-F2F69C20D063}" dt="2025-04-30T21:16:08.626" v="4" actId="27636"/>
          <ac:spMkLst>
            <pc:docMk/>
            <pc:sldMk cId="3118426244" sldId="258"/>
            <ac:spMk id="3" creationId="{C5B1AAFB-AC8F-B456-360A-188C93E94502}"/>
          </ac:spMkLst>
        </pc:spChg>
        <pc:spChg chg="del">
          <ac:chgData name="Ljutic Kerim" userId="3399f650-dab7-4c51-bc22-3354e7c5d919" providerId="ADAL" clId="{4822EA44-455D-48ED-8237-F2F69C20D063}" dt="2025-04-30T21:15:56.598" v="0" actId="478"/>
          <ac:spMkLst>
            <pc:docMk/>
            <pc:sldMk cId="3118426244" sldId="258"/>
            <ac:spMk id="10" creationId="{487CB666-D122-6C9A-D89E-5E5BC6B53DA7}"/>
          </ac:spMkLst>
        </pc:spChg>
      </pc:sldChg>
      <pc:sldChg chg="modSp mod">
        <pc:chgData name="Ljutic Kerim" userId="3399f650-dab7-4c51-bc22-3354e7c5d919" providerId="ADAL" clId="{4822EA44-455D-48ED-8237-F2F69C20D063}" dt="2025-05-01T07:36:50.093" v="722" actId="20577"/>
        <pc:sldMkLst>
          <pc:docMk/>
          <pc:sldMk cId="3803554015" sldId="276"/>
        </pc:sldMkLst>
        <pc:spChg chg="mod">
          <ac:chgData name="Ljutic Kerim" userId="3399f650-dab7-4c51-bc22-3354e7c5d919" providerId="ADAL" clId="{4822EA44-455D-48ED-8237-F2F69C20D063}" dt="2025-05-01T07:36:50.093" v="722" actId="20577"/>
          <ac:spMkLst>
            <pc:docMk/>
            <pc:sldMk cId="3803554015" sldId="276"/>
            <ac:spMk id="3" creationId="{59C367E1-4D4E-22DD-E07C-57E0921EC885}"/>
          </ac:spMkLst>
        </pc:spChg>
      </pc:sldChg>
      <pc:sldChg chg="modSp mod">
        <pc:chgData name="Ljutic Kerim" userId="3399f650-dab7-4c51-bc22-3354e7c5d919" providerId="ADAL" clId="{4822EA44-455D-48ED-8237-F2F69C20D063}" dt="2025-05-01T07:37:41.457" v="728" actId="20577"/>
        <pc:sldMkLst>
          <pc:docMk/>
          <pc:sldMk cId="3661129799" sldId="277"/>
        </pc:sldMkLst>
        <pc:spChg chg="mod">
          <ac:chgData name="Ljutic Kerim" userId="3399f650-dab7-4c51-bc22-3354e7c5d919" providerId="ADAL" clId="{4822EA44-455D-48ED-8237-F2F69C20D063}" dt="2025-05-01T07:37:41.457" v="728" actId="20577"/>
          <ac:spMkLst>
            <pc:docMk/>
            <pc:sldMk cId="3661129799" sldId="277"/>
            <ac:spMk id="3" creationId="{1E3B6065-E08D-FCA2-8865-FE939621485C}"/>
          </ac:spMkLst>
        </pc:spChg>
      </pc:sldChg>
      <pc:sldChg chg="addSp modSp mod">
        <pc:chgData name="Ljutic Kerim" userId="3399f650-dab7-4c51-bc22-3354e7c5d919" providerId="ADAL" clId="{4822EA44-455D-48ED-8237-F2F69C20D063}" dt="2025-05-01T08:02:56.595" v="757" actId="20577"/>
        <pc:sldMkLst>
          <pc:docMk/>
          <pc:sldMk cId="1714832941" sldId="279"/>
        </pc:sldMkLst>
        <pc:spChg chg="mod">
          <ac:chgData name="Ljutic Kerim" userId="3399f650-dab7-4c51-bc22-3354e7c5d919" providerId="ADAL" clId="{4822EA44-455D-48ED-8237-F2F69C20D063}" dt="2025-05-01T08:02:56.595" v="757" actId="20577"/>
          <ac:spMkLst>
            <pc:docMk/>
            <pc:sldMk cId="1714832941" sldId="279"/>
            <ac:spMk id="3" creationId="{7C10AD83-9F3D-AA34-7303-A25C6E2BD70B}"/>
          </ac:spMkLst>
        </pc:spChg>
        <pc:spChg chg="add">
          <ac:chgData name="Ljutic Kerim" userId="3399f650-dab7-4c51-bc22-3354e7c5d919" providerId="ADAL" clId="{4822EA44-455D-48ED-8237-F2F69C20D063}" dt="2025-04-30T21:31:45.911" v="297"/>
          <ac:spMkLst>
            <pc:docMk/>
            <pc:sldMk cId="1714832941" sldId="279"/>
            <ac:spMk id="4" creationId="{39DCF4B4-25EC-2217-70A7-E419185C42FB}"/>
          </ac:spMkLst>
        </pc:spChg>
        <pc:spChg chg="add">
          <ac:chgData name="Ljutic Kerim" userId="3399f650-dab7-4c51-bc22-3354e7c5d919" providerId="ADAL" clId="{4822EA44-455D-48ED-8237-F2F69C20D063}" dt="2025-04-30T21:33:35.755" v="320"/>
          <ac:spMkLst>
            <pc:docMk/>
            <pc:sldMk cId="1714832941" sldId="279"/>
            <ac:spMk id="5" creationId="{A539203E-6D89-96FF-A9CA-FBB22ACCDCE7}"/>
          </ac:spMkLst>
        </pc:spChg>
        <pc:spChg chg="add">
          <ac:chgData name="Ljutic Kerim" userId="3399f650-dab7-4c51-bc22-3354e7c5d919" providerId="ADAL" clId="{4822EA44-455D-48ED-8237-F2F69C20D063}" dt="2025-04-30T21:36:03.201" v="354"/>
          <ac:spMkLst>
            <pc:docMk/>
            <pc:sldMk cId="1714832941" sldId="279"/>
            <ac:spMk id="6" creationId="{EBF42772-3FE9-BA5D-54B1-7521AAE2BAC3}"/>
          </ac:spMkLst>
        </pc:spChg>
        <pc:spChg chg="add">
          <ac:chgData name="Ljutic Kerim" userId="3399f650-dab7-4c51-bc22-3354e7c5d919" providerId="ADAL" clId="{4822EA44-455D-48ED-8237-F2F69C20D063}" dt="2025-04-30T21:36:25.616" v="360"/>
          <ac:spMkLst>
            <pc:docMk/>
            <pc:sldMk cId="1714832941" sldId="279"/>
            <ac:spMk id="7" creationId="{521F602E-2995-0144-9CDA-8E322C1F8666}"/>
          </ac:spMkLst>
        </pc:spChg>
      </pc:sldChg>
      <pc:sldChg chg="addSp delSp modSp mod">
        <pc:chgData name="Ljutic Kerim" userId="3399f650-dab7-4c51-bc22-3354e7c5d919" providerId="ADAL" clId="{4822EA44-455D-48ED-8237-F2F69C20D063}" dt="2025-04-30T21:37:59.559" v="548" actId="20577"/>
        <pc:sldMkLst>
          <pc:docMk/>
          <pc:sldMk cId="95467598" sldId="280"/>
        </pc:sldMkLst>
        <pc:spChg chg="mod">
          <ac:chgData name="Ljutic Kerim" userId="3399f650-dab7-4c51-bc22-3354e7c5d919" providerId="ADAL" clId="{4822EA44-455D-48ED-8237-F2F69C20D063}" dt="2025-04-30T21:28:27.903" v="254" actId="27636"/>
          <ac:spMkLst>
            <pc:docMk/>
            <pc:sldMk cId="95467598" sldId="280"/>
            <ac:spMk id="6" creationId="{9A82B97A-EF2D-B26D-9BCB-C1E61B3EEB98}"/>
          </ac:spMkLst>
        </pc:spChg>
        <pc:spChg chg="mod">
          <ac:chgData name="Ljutic Kerim" userId="3399f650-dab7-4c51-bc22-3354e7c5d919" providerId="ADAL" clId="{4822EA44-455D-48ED-8237-F2F69C20D063}" dt="2025-04-30T21:37:59.559" v="548" actId="20577"/>
          <ac:spMkLst>
            <pc:docMk/>
            <pc:sldMk cId="95467598" sldId="280"/>
            <ac:spMk id="7" creationId="{D6EF53C3-F872-BA53-FCCC-56B0CF9B0714}"/>
          </ac:spMkLst>
        </pc:spChg>
        <pc:picChg chg="add mod">
          <ac:chgData name="Ljutic Kerim" userId="3399f650-dab7-4c51-bc22-3354e7c5d919" providerId="ADAL" clId="{4822EA44-455D-48ED-8237-F2F69C20D063}" dt="2025-04-30T21:30:28.515" v="291" actId="1076"/>
          <ac:picMkLst>
            <pc:docMk/>
            <pc:sldMk cId="95467598" sldId="280"/>
            <ac:picMk id="3" creationId="{03FC4C3E-2D4C-16F5-674D-B5257A8FC930}"/>
          </ac:picMkLst>
        </pc:picChg>
        <pc:picChg chg="del mod">
          <ac:chgData name="Ljutic Kerim" userId="3399f650-dab7-4c51-bc22-3354e7c5d919" providerId="ADAL" clId="{4822EA44-455D-48ED-8237-F2F69C20D063}" dt="2025-04-30T21:30:21.807" v="288" actId="478"/>
          <ac:picMkLst>
            <pc:docMk/>
            <pc:sldMk cId="95467598" sldId="280"/>
            <ac:picMk id="8" creationId="{90960E15-0CC0-FAB5-FDC4-17A02595BA81}"/>
          </ac:picMkLst>
        </pc:picChg>
      </pc:sldChg>
      <pc:sldChg chg="modSp mod">
        <pc:chgData name="Ljutic Kerim" userId="3399f650-dab7-4c51-bc22-3354e7c5d919" providerId="ADAL" clId="{4822EA44-455D-48ED-8237-F2F69C20D063}" dt="2025-04-30T21:38:36.886" v="561" actId="20577"/>
        <pc:sldMkLst>
          <pc:docMk/>
          <pc:sldMk cId="1992031586" sldId="281"/>
        </pc:sldMkLst>
        <pc:spChg chg="mod">
          <ac:chgData name="Ljutic Kerim" userId="3399f650-dab7-4c51-bc22-3354e7c5d919" providerId="ADAL" clId="{4822EA44-455D-48ED-8237-F2F69C20D063}" dt="2025-04-30T21:38:36.886" v="561" actId="20577"/>
          <ac:spMkLst>
            <pc:docMk/>
            <pc:sldMk cId="1992031586" sldId="281"/>
            <ac:spMk id="3" creationId="{829ABF8D-3659-6947-BD29-77E73F8646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01.05.2025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01.05.2025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C33A5E5-9007-117C-B0E7-F25241DC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z="1200" dirty="0"/>
              <a:t>Kerim Ljutic, k12114096</a:t>
            </a:r>
          </a:p>
          <a:p>
            <a:r>
              <a:rPr lang="de-AT" sz="1200" dirty="0"/>
              <a:t>Martin Wallner, k12204072</a:t>
            </a:r>
          </a:p>
          <a:p>
            <a:r>
              <a:rPr lang="de-AT" sz="1200" dirty="0"/>
              <a:t>Carina </a:t>
            </a:r>
            <a:r>
              <a:rPr lang="de-AT" sz="1200" dirty="0" err="1"/>
              <a:t>Moßbauer</a:t>
            </a:r>
            <a:r>
              <a:rPr lang="de-AT" sz="1200" dirty="0"/>
              <a:t>, k12226418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B836E1B-D1A6-EE63-EC17-52903ACE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Praktikum Software Engineering: Release v.0.2.0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2C244E9-F734-AE2B-DC69-3EBC24DE6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C0EC538-231F-5EA0-3ABA-0E382DF11E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2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3E02-AB39-40E7-E88E-EFA238D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Ursprünglicher</a:t>
            </a:r>
            <a:r>
              <a:rPr lang="en-US" noProof="0" dirty="0"/>
              <a:t>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1AAFB-AC8F-B456-360A-188C93E9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 err="1"/>
              <a:t>Codeoptimierung</a:t>
            </a:r>
            <a:r>
              <a:rPr lang="en-US" b="1" dirty="0"/>
              <a:t> &amp; Bugfixes (Martin)</a:t>
            </a:r>
          </a:p>
          <a:p>
            <a:r>
              <a:rPr lang="en-US" b="1" dirty="0" err="1"/>
              <a:t>Testbarkeit</a:t>
            </a:r>
            <a:r>
              <a:rPr lang="en-US" b="1" dirty="0"/>
              <a:t> </a:t>
            </a:r>
            <a:r>
              <a:rPr lang="en-US" b="1" dirty="0" err="1"/>
              <a:t>erweitern</a:t>
            </a:r>
            <a:r>
              <a:rPr lang="en-US" b="1" dirty="0"/>
              <a:t> (Martin)</a:t>
            </a:r>
          </a:p>
          <a:p>
            <a:r>
              <a:rPr lang="en-US" b="1" dirty="0" err="1"/>
              <a:t>Anpassungen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Code &amp; </a:t>
            </a:r>
            <a:r>
              <a:rPr lang="en-US" b="1" dirty="0" err="1"/>
              <a:t>Datenbank</a:t>
            </a:r>
            <a:r>
              <a:rPr lang="en-US" b="1" dirty="0"/>
              <a:t> (Attribute, </a:t>
            </a:r>
            <a:r>
              <a:rPr lang="en-US" b="1" dirty="0" err="1"/>
              <a:t>Spalten</a:t>
            </a:r>
            <a:r>
              <a:rPr lang="en-US" b="1" dirty="0"/>
              <a:t>…) (Kerim)</a:t>
            </a:r>
          </a:p>
          <a:p>
            <a:r>
              <a:rPr lang="en-US" b="1" dirty="0"/>
              <a:t>User Stories </a:t>
            </a:r>
            <a:r>
              <a:rPr lang="en-US" b="1" dirty="0" err="1"/>
              <a:t>abschließen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Admin - Dashboard and Reports #11(Kerim &amp; Carina)</a:t>
            </a:r>
          </a:p>
          <a:p>
            <a:r>
              <a:rPr lang="de-AT" b="1" noProof="0" dirty="0"/>
              <a:t>Weitere User Stories:</a:t>
            </a:r>
          </a:p>
          <a:p>
            <a:pPr lvl="1"/>
            <a:r>
              <a:rPr lang="en-US" b="1" dirty="0"/>
              <a:t>User/Admin - Automatic Processing #6 (Kerim)</a:t>
            </a:r>
            <a:endParaRPr lang="de-AT" b="1" noProof="0" dirty="0"/>
          </a:p>
          <a:p>
            <a:pPr lvl="1"/>
            <a:r>
              <a:rPr lang="fr-FR" b="1" dirty="0"/>
              <a:t>User/Admin - </a:t>
            </a:r>
            <a:r>
              <a:rPr lang="fr-FR" b="1" dirty="0" err="1"/>
              <a:t>Reimbursement</a:t>
            </a:r>
            <a:r>
              <a:rPr lang="fr-FR" b="1" dirty="0"/>
              <a:t> Calculation #7 </a:t>
            </a:r>
            <a:r>
              <a:rPr lang="en-US" b="1" dirty="0"/>
              <a:t>(Kerim)</a:t>
            </a:r>
          </a:p>
          <a:p>
            <a:pPr lvl="1"/>
            <a:r>
              <a:rPr lang="en-US" b="1" dirty="0"/>
              <a:t>User/Admin - Submission Confirmation #8 (Martin)</a:t>
            </a:r>
          </a:p>
          <a:p>
            <a:pPr lvl="1"/>
            <a:r>
              <a:rPr lang="en-US" b="1" dirty="0"/>
              <a:t>Admin - Reimbursement Amount Adjustment #14 (Martin)</a:t>
            </a:r>
          </a:p>
          <a:p>
            <a:pPr lvl="1"/>
            <a:r>
              <a:rPr lang="en-US" b="1" dirty="0"/>
              <a:t>Admin - Edit Reimbursement Requests #16 (Carina)</a:t>
            </a:r>
          </a:p>
          <a:p>
            <a:endParaRPr lang="en-US" b="1" noProof="0" dirty="0"/>
          </a:p>
          <a:p>
            <a:pPr lvl="1"/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1184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16D1-8070-2C77-E189-A8DBF37D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22F71-7ACA-FF53-0C08-BBEC2AA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367E1-4D4E-22DD-E07C-57E0921E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 dirty="0" err="1"/>
              <a:t>Merging</a:t>
            </a:r>
            <a:r>
              <a:rPr lang="de-AT" b="1" dirty="0"/>
              <a:t> der Änderungen teilweise inkonsistent</a:t>
            </a:r>
          </a:p>
          <a:p>
            <a:r>
              <a:rPr lang="de-AT" b="1" dirty="0" err="1"/>
              <a:t>Tesseract</a:t>
            </a:r>
            <a:r>
              <a:rPr lang="de-AT" b="1" dirty="0"/>
              <a:t> OCR nur mit Version 5.4.0 ausführbar</a:t>
            </a:r>
          </a:p>
          <a:p>
            <a:r>
              <a:rPr lang="de-AT" b="1" dirty="0" err="1"/>
              <a:t>Tesseract</a:t>
            </a:r>
            <a:r>
              <a:rPr lang="de-AT" b="1" dirty="0"/>
              <a:t> OCR ungenaue Anwendung bei klaren Bildern/PDFs</a:t>
            </a:r>
          </a:p>
          <a:p>
            <a:r>
              <a:rPr lang="de-AT" b="1" dirty="0"/>
              <a:t>Doppelte Passwortverschlüsselung durch nachträgliches Data-Access-</a:t>
            </a:r>
            <a:r>
              <a:rPr lang="de-AT" b="1" dirty="0" err="1"/>
              <a:t>Object</a:t>
            </a:r>
            <a:endParaRPr lang="de-AT" b="1" dirty="0"/>
          </a:p>
          <a:p>
            <a:r>
              <a:rPr lang="de-AT" b="1" dirty="0"/>
              <a:t>Weitere User Stories nötig </a:t>
            </a:r>
            <a:r>
              <a:rPr lang="de-AT" b="1" dirty="0">
                <a:sym typeface="Wingdings" panose="05000000000000000000" pitchFamily="2" charset="2"/>
              </a:rPr>
              <a:t> Aufteilung bestehender teilweise kompliziert</a:t>
            </a:r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8035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4F650-F06F-64C0-C658-9B63BF5E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3ACB-7C52-DA31-B351-02FB27AD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Abgeschlossene</a:t>
            </a:r>
            <a:r>
              <a:rPr lang="en-US" noProof="0" dirty="0"/>
              <a:t>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B6065-E08D-FCA2-8865-FE93962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User/Admin - Automatic Processing #6 (Kerim)</a:t>
            </a:r>
            <a:endParaRPr lang="de-AT" b="1" dirty="0"/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fr-FR" b="1" dirty="0"/>
              <a:t>User/Admin - </a:t>
            </a:r>
            <a:r>
              <a:rPr lang="fr-FR" b="1" dirty="0" err="1"/>
              <a:t>Reimbursement</a:t>
            </a:r>
            <a:r>
              <a:rPr lang="fr-FR" b="1" dirty="0"/>
              <a:t> Calculation #7 </a:t>
            </a:r>
            <a:r>
              <a:rPr lang="en-US" b="1" dirty="0"/>
              <a:t>(Martin)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User/Admin - Submission Confirmation #8 (Martin)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Dashboard and Reports #11(Kerim &amp; Carina)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Reimbursement Amount Adjustment #14 (Martin)</a:t>
            </a:r>
          </a:p>
          <a:p>
            <a:pPr marL="216000" lvl="1">
              <a:spcBef>
                <a:spcPts val="8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Admin - Edit Reimbursement Requests #16 (Carina)</a:t>
            </a:r>
            <a:endParaRPr lang="de-AT" b="1" dirty="0"/>
          </a:p>
          <a:p>
            <a:r>
              <a:rPr lang="de-AT" b="1" dirty="0"/>
              <a:t>Viele Akzeptanzkriterien/Testszenarien durch den Code schon abgebildet, z.B. </a:t>
            </a:r>
            <a:r>
              <a:rPr lang="de-AT" b="1" dirty="0" err="1"/>
              <a:t>Anomalieerkennung</a:t>
            </a:r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66112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47786E2-A00D-CB90-2B0D-80E44807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442736"/>
          </a:xfrm>
        </p:spPr>
        <p:txBody>
          <a:bodyPr/>
          <a:lstStyle/>
          <a:p>
            <a:r>
              <a:rPr lang="en-US" noProof="0" dirty="0" err="1"/>
              <a:t>Gebuchte</a:t>
            </a:r>
            <a:r>
              <a:rPr lang="en-US" noProof="0" dirty="0"/>
              <a:t> </a:t>
            </a:r>
            <a:r>
              <a:rPr lang="en-US" noProof="0" dirty="0" err="1"/>
              <a:t>Stunden</a:t>
            </a:r>
            <a:r>
              <a:rPr lang="en-US" noProof="0" dirty="0"/>
              <a:t> &amp; Lessons Learned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82B97A-EF2D-B26D-9BCB-C1E61B3EE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843" y="1017767"/>
            <a:ext cx="5399024" cy="5135383"/>
          </a:xfrm>
        </p:spPr>
        <p:txBody>
          <a:bodyPr>
            <a:normAutofit/>
          </a:bodyPr>
          <a:lstStyle/>
          <a:p>
            <a:r>
              <a:rPr lang="en-US" sz="1900" b="1" dirty="0" err="1"/>
              <a:t>Gesamt</a:t>
            </a:r>
            <a:r>
              <a:rPr lang="en-US" sz="1900" b="1" dirty="0"/>
              <a:t>: 253 Std. 37 Min. </a:t>
            </a:r>
            <a:r>
              <a:rPr lang="en-US" sz="1900" b="1" dirty="0">
                <a:sym typeface="Wingdings" panose="05000000000000000000" pitchFamily="2" charset="2"/>
              </a:rPr>
              <a:t> </a:t>
            </a:r>
            <a:endParaRPr lang="en-US" sz="1900" b="1" dirty="0"/>
          </a:p>
          <a:p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6EF53C3-F872-BA53-FCCC-56B0CF9B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4783" y="1025718"/>
            <a:ext cx="4161414" cy="5135383"/>
          </a:xfrm>
        </p:spPr>
        <p:txBody>
          <a:bodyPr/>
          <a:lstStyle/>
          <a:p>
            <a:r>
              <a:rPr lang="de-AT" sz="1600" b="1" dirty="0"/>
              <a:t>Coding Guidelines beachten</a:t>
            </a:r>
          </a:p>
          <a:p>
            <a:r>
              <a:rPr lang="de-AT" sz="1600" b="1" dirty="0"/>
              <a:t>Arbeiten mit </a:t>
            </a:r>
            <a:r>
              <a:rPr lang="de-AT" sz="1600" b="1" dirty="0" err="1"/>
              <a:t>Github</a:t>
            </a:r>
            <a:r>
              <a:rPr lang="de-AT" sz="1600" b="1" dirty="0"/>
              <a:t> (</a:t>
            </a:r>
            <a:r>
              <a:rPr lang="de-AT" sz="1600" b="1" dirty="0" err="1"/>
              <a:t>Merge</a:t>
            </a:r>
            <a:r>
              <a:rPr lang="de-AT" sz="1600" b="1" dirty="0"/>
              <a:t>-Konflikte)</a:t>
            </a:r>
          </a:p>
          <a:p>
            <a:r>
              <a:rPr lang="de-AT" sz="1600" b="1" dirty="0"/>
              <a:t>Open Source Libraries haben inkonsistente Funktionstüchtigkeit</a:t>
            </a:r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C4C3E-2D4C-16F5-674D-B5257A8F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7" y="1669774"/>
            <a:ext cx="3217479" cy="3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A06D-89F3-E63A-5CE0-062729B0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B26F7-94CB-B56A-91B5-65309AF9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Nächsten</a:t>
            </a:r>
            <a:r>
              <a:rPr lang="en-US" noProof="0" dirty="0"/>
              <a:t> </a:t>
            </a:r>
            <a:r>
              <a:rPr lang="en-US" noProof="0" dirty="0" err="1"/>
              <a:t>Schritte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0AD83-9F3D-AA34-7303-A25C6E2B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 err="1"/>
              <a:t>Codeoptimierung</a:t>
            </a:r>
            <a:r>
              <a:rPr lang="en-US" b="1" dirty="0"/>
              <a:t> &amp; Bugfixes </a:t>
            </a:r>
          </a:p>
          <a:p>
            <a:r>
              <a:rPr lang="en-US" b="1" dirty="0" err="1"/>
              <a:t>Testbarkeit</a:t>
            </a:r>
            <a:r>
              <a:rPr lang="en-US" b="1" dirty="0"/>
              <a:t> </a:t>
            </a:r>
            <a:r>
              <a:rPr lang="en-US" b="1" dirty="0" err="1"/>
              <a:t>mitbeachten</a:t>
            </a:r>
            <a:endParaRPr lang="en-US" b="1" dirty="0"/>
          </a:p>
          <a:p>
            <a:r>
              <a:rPr lang="en-US" b="1" dirty="0" err="1"/>
              <a:t>Anpassungen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Code &amp; </a:t>
            </a:r>
            <a:r>
              <a:rPr lang="en-US" b="1" dirty="0" err="1"/>
              <a:t>Datenbank</a:t>
            </a:r>
            <a:r>
              <a:rPr lang="en-US" b="1" dirty="0"/>
              <a:t> (Attribute, </a:t>
            </a:r>
            <a:r>
              <a:rPr lang="en-US" b="1" dirty="0" err="1"/>
              <a:t>Spalten</a:t>
            </a:r>
            <a:r>
              <a:rPr lang="en-US" b="1" dirty="0"/>
              <a:t>…) (Kerim)</a:t>
            </a:r>
          </a:p>
          <a:p>
            <a:r>
              <a:rPr lang="de-AT" b="1" noProof="0" dirty="0"/>
              <a:t>User Stories:</a:t>
            </a:r>
          </a:p>
          <a:p>
            <a:pPr lvl="1"/>
            <a:r>
              <a:rPr lang="en-US" b="1" dirty="0"/>
              <a:t>User/Admin - History #9 (Carina)</a:t>
            </a:r>
          </a:p>
          <a:p>
            <a:pPr lvl="1"/>
            <a:r>
              <a:rPr lang="en-US" b="1" dirty="0"/>
              <a:t>Admin - Payroll Integration #12 (Kerim)</a:t>
            </a:r>
          </a:p>
          <a:p>
            <a:pPr lvl="1"/>
            <a:r>
              <a:rPr lang="fr-FR" b="1" dirty="0"/>
              <a:t>Admin - </a:t>
            </a:r>
            <a:r>
              <a:rPr lang="fr-FR" b="1" dirty="0" err="1"/>
              <a:t>Anomaly</a:t>
            </a:r>
            <a:r>
              <a:rPr lang="fr-FR" b="1" dirty="0"/>
              <a:t> </a:t>
            </a:r>
            <a:r>
              <a:rPr lang="fr-FR" b="1" dirty="0" err="1"/>
              <a:t>Detection</a:t>
            </a:r>
            <a:r>
              <a:rPr lang="fr-FR" b="1" dirty="0"/>
              <a:t> #13 </a:t>
            </a:r>
            <a:r>
              <a:rPr lang="en-US" b="1" dirty="0"/>
              <a:t>(Kerim)</a:t>
            </a:r>
          </a:p>
          <a:p>
            <a:pPr lvl="1"/>
            <a:r>
              <a:rPr lang="en-US" b="1" dirty="0"/>
              <a:t>User/Admin - Edits #17(Carina)</a:t>
            </a:r>
          </a:p>
          <a:p>
            <a:pPr lvl="1"/>
            <a:r>
              <a:rPr lang="en-US" b="1" dirty="0"/>
              <a:t>Admin - Reports #18 (Martin)</a:t>
            </a:r>
          </a:p>
          <a:p>
            <a:pPr lvl="1"/>
            <a:r>
              <a:rPr lang="en-US" b="1" dirty="0"/>
              <a:t>Admin - Graphical KPI #</a:t>
            </a:r>
            <a:r>
              <a:rPr lang="en-US" b="1"/>
              <a:t>19 (Martin)</a:t>
            </a:r>
            <a:endParaRPr lang="en-US" b="1" dirty="0"/>
          </a:p>
          <a:p>
            <a:pPr marL="216000" lvl="1" indent="0">
              <a:buNone/>
            </a:pPr>
            <a:endParaRPr lang="en-US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71483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B236-08AE-A06E-6F02-9D414270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105F4-AFA9-7CD9-75A4-B95B87D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LiveDemo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ABF8D-3659-6947-BD29-77E73F86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/>
              <a:t>Release v0.2.0</a:t>
            </a:r>
            <a:endParaRPr lang="en-US" b="1" dirty="0"/>
          </a:p>
          <a:p>
            <a:pPr marL="216000" lvl="1" indent="0">
              <a:buNone/>
            </a:pPr>
            <a:endParaRPr lang="en-US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99203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F9EF74D-87DF-AE74-2AD3-08B9A1840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53C1BB-AF4F-AAA3-1947-15A03FDB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Dank!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E05FC81-BE86-5945-377B-273E71E268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BC93CE2-5499-B7DD-2003-1A939EED37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41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 UE Gr11 Ue02</Template>
  <TotalTime>0</TotalTime>
  <Words>351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Wingdings</vt:lpstr>
      <vt:lpstr>Wingdings 2</vt:lpstr>
      <vt:lpstr>Office</vt:lpstr>
      <vt:lpstr>Praktikum Software Engineering: Release v.0.2.0</vt:lpstr>
      <vt:lpstr>Ursprünglicher Plan</vt:lpstr>
      <vt:lpstr>Probleme</vt:lpstr>
      <vt:lpstr>Abgeschlossene User Stories</vt:lpstr>
      <vt:lpstr>Gebuchte Stunden &amp; Lessons Learned</vt:lpstr>
      <vt:lpstr>Nächsten Schritte</vt:lpstr>
      <vt:lpstr>LiveDemo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 Mahringer</dc:creator>
  <cp:lastModifiedBy>Ljutic Kerim</cp:lastModifiedBy>
  <cp:revision>38</cp:revision>
  <cp:lastPrinted>2015-10-19T12:36:16Z</cp:lastPrinted>
  <dcterms:created xsi:type="dcterms:W3CDTF">2024-10-25T12:45:57Z</dcterms:created>
  <dcterms:modified xsi:type="dcterms:W3CDTF">2025-05-01T08:02:57Z</dcterms:modified>
</cp:coreProperties>
</file>