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7102475" cy="10234613"/>
  <p:embeddedFontLst>
    <p:embeddedFont>
      <p:font typeface="Arial Black" panose="020B0A04020102020204" pitchFamily="3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RRebPKCvJe0HY3f3WWyYpc4N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Mahringer" userId="170f0a76b4ba08e3" providerId="LiveId" clId="{C142C3E9-A1BC-47FD-89D1-46852C252534}"/>
    <pc:docChg chg="modSld">
      <pc:chgData name="Silvia Mahringer" userId="170f0a76b4ba08e3" providerId="LiveId" clId="{C142C3E9-A1BC-47FD-89D1-46852C252534}" dt="2025-04-09T05:55:25.966" v="66" actId="20577"/>
      <pc:docMkLst>
        <pc:docMk/>
      </pc:docMkLst>
      <pc:sldChg chg="modSp mod">
        <pc:chgData name="Silvia Mahringer" userId="170f0a76b4ba08e3" providerId="LiveId" clId="{C142C3E9-A1BC-47FD-89D1-46852C252534}" dt="2025-04-09T05:55:25.966" v="66" actId="20577"/>
        <pc:sldMkLst>
          <pc:docMk/>
          <pc:sldMk cId="0" sldId="256"/>
        </pc:sldMkLst>
        <pc:spChg chg="mod">
          <ac:chgData name="Silvia Mahringer" userId="170f0a76b4ba08e3" providerId="LiveId" clId="{C142C3E9-A1BC-47FD-89D1-46852C252534}" dt="2025-04-09T05:55:25.966" v="66" actId="20577"/>
          <ac:spMkLst>
            <pc:docMk/>
            <pc:sldMk cId="0" sldId="256"/>
            <ac:spMk id="216" creationId="{00000000-0000-0000-0000-000000000000}"/>
          </ac:spMkLst>
        </pc:spChg>
        <pc:spChg chg="mod">
          <ac:chgData name="Silvia Mahringer" userId="170f0a76b4ba08e3" providerId="LiveId" clId="{C142C3E9-A1BC-47FD-89D1-46852C252534}" dt="2025-04-09T05:55:02.061" v="1" actId="20577"/>
          <ac:spMkLst>
            <pc:docMk/>
            <pc:sldMk cId="0" sldId="256"/>
            <ac:spMk id="217" creationId="{00000000-0000-0000-0000-000000000000}"/>
          </ac:spMkLst>
        </pc:spChg>
      </pc:sldChg>
    </pc:docChg>
  </pc:docChgLst>
  <pc:docChgLst>
    <pc:chgData name="Mahringer Silvia" userId="d735afb1-ff24-4fad-9680-4e8758653089" providerId="ADAL" clId="{B751334E-E0C3-4F48-BF34-61537B5BAA70}"/>
    <pc:docChg chg="undo custSel delSld modSld">
      <pc:chgData name="Mahringer Silvia" userId="d735afb1-ff24-4fad-9680-4e8758653089" providerId="ADAL" clId="{B751334E-E0C3-4F48-BF34-61537B5BAA70}" dt="2025-04-10T08:15:25.507" v="957" actId="20577"/>
      <pc:docMkLst>
        <pc:docMk/>
      </pc:docMkLst>
      <pc:sldChg chg="modSp mod">
        <pc:chgData name="Mahringer Silvia" userId="d735afb1-ff24-4fad-9680-4e8758653089" providerId="ADAL" clId="{B751334E-E0C3-4F48-BF34-61537B5BAA70}" dt="2025-04-10T08:04:36.361" v="347" actId="20577"/>
        <pc:sldMkLst>
          <pc:docMk/>
          <pc:sldMk cId="0" sldId="257"/>
        </pc:sldMkLst>
        <pc:spChg chg="mod">
          <ac:chgData name="Mahringer Silvia" userId="d735afb1-ff24-4fad-9680-4e8758653089" providerId="ADAL" clId="{B751334E-E0C3-4F48-BF34-61537B5BAA70}" dt="2025-04-10T08:04:36.361" v="347" actId="20577"/>
          <ac:spMkLst>
            <pc:docMk/>
            <pc:sldMk cId="0" sldId="257"/>
            <ac:spMk id="225" creationId="{00000000-0000-0000-0000-000000000000}"/>
          </ac:spMkLst>
        </pc:spChg>
      </pc:sldChg>
      <pc:sldChg chg="del">
        <pc:chgData name="Mahringer Silvia" userId="d735afb1-ff24-4fad-9680-4e8758653089" providerId="ADAL" clId="{B751334E-E0C3-4F48-BF34-61537B5BAA70}" dt="2025-04-10T07:47:16.630" v="174" actId="47"/>
        <pc:sldMkLst>
          <pc:docMk/>
          <pc:sldMk cId="0" sldId="258"/>
        </pc:sldMkLst>
      </pc:sldChg>
      <pc:sldChg chg="modSp mod">
        <pc:chgData name="Mahringer Silvia" userId="d735afb1-ff24-4fad-9680-4e8758653089" providerId="ADAL" clId="{B751334E-E0C3-4F48-BF34-61537B5BAA70}" dt="2025-04-10T08:04:10.650" v="329" actId="20577"/>
        <pc:sldMkLst>
          <pc:docMk/>
          <pc:sldMk cId="0" sldId="259"/>
        </pc:sldMkLst>
        <pc:spChg chg="mod">
          <ac:chgData name="Mahringer Silvia" userId="d735afb1-ff24-4fad-9680-4e8758653089" providerId="ADAL" clId="{B751334E-E0C3-4F48-BF34-61537B5BAA70}" dt="2025-04-10T08:04:10.650" v="329" actId="20577"/>
          <ac:spMkLst>
            <pc:docMk/>
            <pc:sldMk cId="0" sldId="259"/>
            <ac:spMk id="239" creationId="{00000000-0000-0000-0000-000000000000}"/>
          </ac:spMkLst>
        </pc:spChg>
      </pc:sldChg>
      <pc:sldChg chg="modSp mod">
        <pc:chgData name="Mahringer Silvia" userId="d735afb1-ff24-4fad-9680-4e8758653089" providerId="ADAL" clId="{B751334E-E0C3-4F48-BF34-61537B5BAA70}" dt="2025-04-10T08:13:17.306" v="853" actId="20577"/>
        <pc:sldMkLst>
          <pc:docMk/>
          <pc:sldMk cId="0" sldId="260"/>
        </pc:sldMkLst>
        <pc:spChg chg="mod">
          <ac:chgData name="Mahringer Silvia" userId="d735afb1-ff24-4fad-9680-4e8758653089" providerId="ADAL" clId="{B751334E-E0C3-4F48-BF34-61537B5BAA70}" dt="2025-04-10T08:13:17.306" v="853" actId="20577"/>
          <ac:spMkLst>
            <pc:docMk/>
            <pc:sldMk cId="0" sldId="260"/>
            <ac:spMk id="246" creationId="{00000000-0000-0000-0000-000000000000}"/>
          </ac:spMkLst>
        </pc:spChg>
      </pc:sldChg>
      <pc:sldChg chg="modSp mod">
        <pc:chgData name="Mahringer Silvia" userId="d735afb1-ff24-4fad-9680-4e8758653089" providerId="ADAL" clId="{B751334E-E0C3-4F48-BF34-61537B5BAA70}" dt="2025-04-10T08:12:11.123" v="821" actId="20577"/>
        <pc:sldMkLst>
          <pc:docMk/>
          <pc:sldMk cId="0" sldId="261"/>
        </pc:sldMkLst>
        <pc:spChg chg="mod">
          <ac:chgData name="Mahringer Silvia" userId="d735afb1-ff24-4fad-9680-4e8758653089" providerId="ADAL" clId="{B751334E-E0C3-4F48-BF34-61537B5BAA70}" dt="2025-04-10T08:12:11.123" v="821" actId="20577"/>
          <ac:spMkLst>
            <pc:docMk/>
            <pc:sldMk cId="0" sldId="261"/>
            <ac:spMk id="253" creationId="{00000000-0000-0000-0000-000000000000}"/>
          </ac:spMkLst>
        </pc:spChg>
      </pc:sldChg>
      <pc:sldChg chg="modSp mod">
        <pc:chgData name="Mahringer Silvia" userId="d735afb1-ff24-4fad-9680-4e8758653089" providerId="ADAL" clId="{B751334E-E0C3-4F48-BF34-61537B5BAA70}" dt="2025-04-10T08:15:25.507" v="957" actId="20577"/>
        <pc:sldMkLst>
          <pc:docMk/>
          <pc:sldMk cId="1598077657" sldId="262"/>
        </pc:sldMkLst>
        <pc:spChg chg="mod">
          <ac:chgData name="Mahringer Silvia" userId="d735afb1-ff24-4fad-9680-4e8758653089" providerId="ADAL" clId="{B751334E-E0C3-4F48-BF34-61537B5BAA70}" dt="2025-04-10T08:15:25.507" v="957" actId="20577"/>
          <ac:spMkLst>
            <pc:docMk/>
            <pc:sldMk cId="1598077657" sldId="262"/>
            <ac:spMk id="3" creationId="{13DC489F-9B79-FA20-058B-DC9F269149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/>
              <a:t>Johanna Ferstl, Marlene Huber, Silvia Mahringer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 2025</a:t>
            </a:r>
            <a:endParaRPr dirty="0"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 dirty="0"/>
              <a:t>Release 1</a:t>
            </a:r>
            <a:br>
              <a:rPr lang="en-US" dirty="0"/>
            </a:br>
            <a:r>
              <a:rPr lang="en-US" dirty="0"/>
              <a:t>Team 4</a:t>
            </a:r>
            <a:endParaRPr dirty="0"/>
          </a:p>
        </p:txBody>
      </p:sp>
      <p:sp>
        <p:nvSpPr>
          <p:cNvPr id="218" name="Google Shape;218;p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9" name="Google Shape;219;p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Präsentation Release 1 - Agenda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UML </a:t>
            </a:r>
            <a:r>
              <a:rPr lang="en-US" dirty="0" err="1"/>
              <a:t>Klassendiagramme</a:t>
            </a:r>
            <a:r>
              <a:rPr lang="en-US" dirty="0"/>
              <a:t> </a:t>
            </a:r>
            <a:r>
              <a:rPr lang="de-DE" dirty="0">
                <a:sym typeface="Wingdings" panose="05000000000000000000" pitchFamily="2" charset="2"/>
              </a:rPr>
              <a:t> GitHub</a:t>
            </a:r>
            <a:endParaRPr dirty="0"/>
          </a:p>
          <a:p>
            <a:pPr marL="216000" indent="-216000">
              <a:buSzPts val="2400"/>
            </a:pPr>
            <a:r>
              <a:rPr lang="en-US" dirty="0" err="1"/>
              <a:t>Aktueller</a:t>
            </a:r>
            <a:r>
              <a:rPr lang="en-US" dirty="0"/>
              <a:t> Stand der </a:t>
            </a:r>
            <a:r>
              <a:rPr lang="en-US" dirty="0" err="1"/>
              <a:t>Implementierung</a:t>
            </a:r>
            <a:r>
              <a:rPr lang="en-US" dirty="0"/>
              <a:t> (</a:t>
            </a:r>
            <a:r>
              <a:rPr lang="en-US" dirty="0" err="1"/>
              <a:t>inkl</a:t>
            </a:r>
            <a:r>
              <a:rPr lang="en-US" dirty="0"/>
              <a:t>. Demo) </a:t>
            </a:r>
            <a:r>
              <a:rPr lang="de-DE" dirty="0">
                <a:sym typeface="Wingdings" panose="05000000000000000000" pitchFamily="2" charset="2"/>
              </a:rPr>
              <a:t> GitHub</a:t>
            </a:r>
            <a:endParaRPr lang="en-US"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Sprint Retro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Einsatz</a:t>
            </a:r>
            <a:r>
              <a:rPr lang="en-US" dirty="0"/>
              <a:t> von KI</a:t>
            </a:r>
            <a:endParaRPr dirty="0"/>
          </a:p>
          <a:p>
            <a:pPr marL="216000" indent="-216000">
              <a:buSzPts val="2400"/>
            </a:pPr>
            <a:r>
              <a:rPr lang="en-US" dirty="0" err="1"/>
              <a:t>Planung</a:t>
            </a:r>
            <a:r>
              <a:rPr lang="en-US" dirty="0"/>
              <a:t> für Release 2 </a:t>
            </a:r>
            <a:r>
              <a:rPr lang="de-DE" dirty="0">
                <a:sym typeface="Wingdings" panose="05000000000000000000" pitchFamily="2" charset="2"/>
              </a:rPr>
              <a:t> GitHub</a:t>
            </a:r>
            <a:endParaRPr lang="de-DE"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Aktueller Stand der Implementierung (inkl. Demo)</a:t>
            </a:r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ym typeface="Wingdings" panose="05000000000000000000" pitchFamily="2" charset="2"/>
              </a:rPr>
              <a:t> GitHub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Was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umgesetzt</a:t>
            </a:r>
            <a:r>
              <a:rPr lang="en-US" dirty="0"/>
              <a:t>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Wie </a:t>
            </a:r>
            <a:r>
              <a:rPr lang="en-US" dirty="0" err="1"/>
              <a:t>wurde</a:t>
            </a:r>
            <a:r>
              <a:rPr lang="en-US" dirty="0"/>
              <a:t> die </a:t>
            </a:r>
            <a:r>
              <a:rPr lang="en-US" dirty="0" err="1"/>
              <a:t>Aufteilung</a:t>
            </a:r>
            <a:r>
              <a:rPr lang="en-US" dirty="0"/>
              <a:t> </a:t>
            </a:r>
            <a:r>
              <a:rPr lang="en-US" dirty="0" err="1"/>
              <a:t>vorgenommen</a:t>
            </a:r>
            <a:r>
              <a:rPr lang="en-US" dirty="0"/>
              <a:t>?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Welche</a:t>
            </a:r>
            <a:r>
              <a:rPr lang="en-US" dirty="0"/>
              <a:t> User-Stories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angelegt</a:t>
            </a:r>
            <a:r>
              <a:rPr lang="en-US" dirty="0"/>
              <a:t>?</a:t>
            </a: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Tasks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angelegt</a:t>
            </a:r>
            <a:r>
              <a:rPr lang="en-US" dirty="0"/>
              <a:t>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Demo der </a:t>
            </a:r>
            <a:r>
              <a:rPr lang="en-US" dirty="0" err="1"/>
              <a:t>Applikation</a:t>
            </a:r>
            <a:endParaRPr dirty="0"/>
          </a:p>
        </p:txBody>
      </p:sp>
      <p:sp>
        <p:nvSpPr>
          <p:cNvPr id="240" name="Google Shape;240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 err="1"/>
              <a:t>Überblick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gebuchte</a:t>
            </a:r>
            <a:r>
              <a:rPr lang="en-US" dirty="0"/>
              <a:t> </a:t>
            </a:r>
            <a:r>
              <a:rPr lang="en-US" dirty="0" err="1"/>
              <a:t>Stunden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Clockify</a:t>
            </a: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Gab es </a:t>
            </a:r>
            <a:r>
              <a:rPr lang="en-US" dirty="0" err="1"/>
              <a:t>gröbere</a:t>
            </a:r>
            <a:r>
              <a:rPr lang="en-US" dirty="0"/>
              <a:t> Probleme (</a:t>
            </a:r>
            <a:r>
              <a:rPr lang="en-US" dirty="0" err="1"/>
              <a:t>Planung</a:t>
            </a:r>
            <a:r>
              <a:rPr lang="en-US" dirty="0"/>
              <a:t>, </a:t>
            </a:r>
            <a:r>
              <a:rPr lang="en-US" dirty="0" err="1"/>
              <a:t>Implementierung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…)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Aufteilung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en-US" dirty="0" err="1"/>
              <a:t>Datenbank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en-US" dirty="0"/>
              <a:t>Build .jar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de-DE" dirty="0" err="1"/>
              <a:t>Merge</a:t>
            </a:r>
            <a:endParaRPr lang="de-DE" dirty="0"/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de-DE" dirty="0"/>
              <a:t>Tests GitHub</a:t>
            </a: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für Sprint 2 </a:t>
            </a:r>
            <a:r>
              <a:rPr lang="en-US" dirty="0" err="1"/>
              <a:t>gelernt</a:t>
            </a:r>
            <a:r>
              <a:rPr lang="en-US" dirty="0"/>
              <a:t>?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Aufteilung</a:t>
            </a:r>
            <a:r>
              <a:rPr lang="en-US" dirty="0"/>
              <a:t> / </a:t>
            </a:r>
            <a:r>
              <a:rPr lang="en-US" dirty="0" err="1"/>
              <a:t>Informationsstand</a:t>
            </a:r>
            <a:r>
              <a:rPr lang="en-US" dirty="0"/>
              <a:t> der </a:t>
            </a:r>
            <a:r>
              <a:rPr lang="en-US" dirty="0" err="1"/>
              <a:t>Teammitglieder</a:t>
            </a:r>
            <a:r>
              <a:rPr lang="en-US" dirty="0"/>
              <a:t> (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GitHub Forum </a:t>
            </a:r>
            <a:r>
              <a:rPr lang="en-US" dirty="0" err="1"/>
              <a:t>hilfreich</a:t>
            </a:r>
            <a:r>
              <a:rPr lang="en-US" dirty="0"/>
              <a:t>)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en-US" dirty="0"/>
              <a:t>Allgemeine </a:t>
            </a:r>
            <a:r>
              <a:rPr lang="en-US" dirty="0" err="1"/>
              <a:t>technische</a:t>
            </a:r>
            <a:r>
              <a:rPr lang="en-US" dirty="0"/>
              <a:t> Learnings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endParaRPr dirty="0"/>
          </a:p>
        </p:txBody>
      </p:sp>
      <p:sp>
        <p:nvSpPr>
          <p:cNvPr id="247" name="Google Shape;247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9FE-138F-F444-41AA-25E4F7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Einsatz</a:t>
            </a:r>
            <a:r>
              <a:rPr lang="en-US" dirty="0"/>
              <a:t> von KI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489F-9B79-FA20-058B-DC9F26914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Für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Anwendungsfall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Basisklassen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Anpassungen</a:t>
            </a:r>
            <a:r>
              <a:rPr lang="en-US" dirty="0"/>
              <a:t> </a:t>
            </a:r>
            <a:r>
              <a:rPr lang="en-US" dirty="0" err="1"/>
              <a:t>fxml</a:t>
            </a:r>
            <a:endParaRPr lang="en-US" dirty="0"/>
          </a:p>
          <a:p>
            <a:pPr lvl="1"/>
            <a:r>
              <a:rPr lang="en-US" dirty="0"/>
              <a:t>Debugging</a:t>
            </a:r>
          </a:p>
          <a:p>
            <a:r>
              <a:rPr lang="en-US" dirty="0"/>
              <a:t>Wie hat die KI-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geholfen</a:t>
            </a:r>
            <a:r>
              <a:rPr lang="en-US" dirty="0"/>
              <a:t>? </a:t>
            </a:r>
            <a:r>
              <a:rPr lang="en-US" dirty="0" err="1"/>
              <a:t>Entsprach</a:t>
            </a:r>
            <a:r>
              <a:rPr lang="en-US" dirty="0"/>
              <a:t>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den </a:t>
            </a:r>
            <a:r>
              <a:rPr lang="en-US" dirty="0" err="1"/>
              <a:t>Erwartungen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+ gut: Standard-Code </a:t>
            </a:r>
            <a:r>
              <a:rPr lang="en-US" dirty="0" err="1"/>
              <a:t>zB</a:t>
            </a:r>
            <a:r>
              <a:rPr lang="en-US" dirty="0"/>
              <a:t> </a:t>
            </a:r>
            <a:r>
              <a:rPr lang="en-US" dirty="0" err="1"/>
              <a:t>Basisklassen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schlecht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Datenbank</a:t>
            </a:r>
            <a:r>
              <a:rPr lang="en-US" dirty="0"/>
              <a:t>, Build-Problem</a:t>
            </a:r>
          </a:p>
          <a:p>
            <a:r>
              <a:rPr lang="en-US" dirty="0"/>
              <a:t>Wurden die </a:t>
            </a:r>
            <a:r>
              <a:rPr lang="en-US" dirty="0" err="1"/>
              <a:t>generieren</a:t>
            </a:r>
            <a:r>
              <a:rPr lang="en-US" dirty="0"/>
              <a:t> </a:t>
            </a:r>
            <a:r>
              <a:rPr lang="en-US" dirty="0" err="1"/>
              <a:t>Artifakte</a:t>
            </a:r>
            <a:r>
              <a:rPr lang="en-US" dirty="0"/>
              <a:t> (Code, </a:t>
            </a:r>
            <a:r>
              <a:rPr lang="en-US" dirty="0" err="1"/>
              <a:t>Dokumentation</a:t>
            </a:r>
            <a:r>
              <a:rPr lang="en-US" dirty="0"/>
              <a:t>, User-Story, Tests, etc.) </a:t>
            </a:r>
            <a:r>
              <a:rPr lang="en-US" dirty="0" err="1"/>
              <a:t>als</a:t>
            </a:r>
            <a:r>
              <a:rPr lang="en-US" dirty="0"/>
              <a:t> KI-</a:t>
            </a:r>
            <a:r>
              <a:rPr lang="en-US" dirty="0" err="1"/>
              <a:t>generiert</a:t>
            </a:r>
            <a:r>
              <a:rPr lang="en-US" dirty="0"/>
              <a:t> </a:t>
            </a:r>
            <a:r>
              <a:rPr lang="en-US" dirty="0" err="1"/>
              <a:t>markiert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ja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2E92-84E0-3528-AB07-5C5896B6F8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Planung</a:t>
            </a:r>
            <a:r>
              <a:rPr lang="en-US" dirty="0"/>
              <a:t> für Release 2</a:t>
            </a:r>
            <a:endParaRPr dirty="0"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Kurzer </a:t>
            </a:r>
            <a:r>
              <a:rPr lang="en-US" dirty="0" err="1"/>
              <a:t>Überblick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</a:t>
            </a:r>
            <a:r>
              <a:rPr lang="en-US" dirty="0" err="1"/>
              <a:t>weiteren</a:t>
            </a:r>
            <a:r>
              <a:rPr lang="en-US" dirty="0"/>
              <a:t> Plan und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GitHub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40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 Black</vt:lpstr>
      <vt:lpstr>Noto Sans Symbols</vt:lpstr>
      <vt:lpstr>Wingdings</vt:lpstr>
      <vt:lpstr>Arial</vt:lpstr>
      <vt:lpstr>Office</vt:lpstr>
      <vt:lpstr>Release 1 Team 4</vt:lpstr>
      <vt:lpstr>Präsentation Release 1 - Agenda</vt:lpstr>
      <vt:lpstr>Aktueller Stand der Implementierung (inkl. Demo)</vt:lpstr>
      <vt:lpstr>Sprint Retro</vt:lpstr>
      <vt:lpstr>Einsatz von KI </vt:lpstr>
      <vt:lpstr>Planung für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Braeuer, Johannes</dc:creator>
  <cp:lastModifiedBy>Mahringer Silvia</cp:lastModifiedBy>
  <cp:revision>1</cp:revision>
  <dcterms:created xsi:type="dcterms:W3CDTF">2023-10-26T07:23:11Z</dcterms:created>
  <dcterms:modified xsi:type="dcterms:W3CDTF">2025-04-10T08:15:29Z</dcterms:modified>
</cp:coreProperties>
</file>