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7102475" cy="10234613"/>
  <p:embeddedFontLst>
    <p:embeddedFont>
      <p:font typeface="Arial Black" panose="020B0604020202020204" pitchFamily="34" charset="0"/>
      <p:regular r:id="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10"/>
  </p:normalViewPr>
  <p:slideViewPr>
    <p:cSldViewPr snapToGrid="0">
      <p:cViewPr>
        <p:scale>
          <a:sx n="115" d="100"/>
          <a:sy n="115" d="100"/>
        </p:scale>
        <p:origin x="145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de-DE" dirty="0"/>
              <a:t>Magdalena Salomon, Jovana Mihajlovic, Frida Kempinger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2025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 dirty="0"/>
              <a:t>Release 1</a:t>
            </a:r>
            <a:br>
              <a:rPr lang="en-US" dirty="0"/>
            </a:br>
            <a:r>
              <a:rPr lang="en-US" dirty="0"/>
              <a:t>Team 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1 - Agenda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UML </a:t>
            </a:r>
            <a:r>
              <a:rPr lang="en-US" dirty="0" err="1"/>
              <a:t>Klassendiagramme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Aktueller</a:t>
            </a:r>
            <a:r>
              <a:rPr lang="en-US" dirty="0"/>
              <a:t> Stand der </a:t>
            </a:r>
            <a:r>
              <a:rPr lang="en-US" dirty="0" err="1"/>
              <a:t>Implementierung</a:t>
            </a:r>
            <a:r>
              <a:rPr lang="en-US" dirty="0"/>
              <a:t> (</a:t>
            </a:r>
            <a:r>
              <a:rPr lang="en-US" dirty="0" err="1"/>
              <a:t>inkl</a:t>
            </a:r>
            <a:r>
              <a:rPr lang="en-US" dirty="0"/>
              <a:t>. Demo)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Einsatz</a:t>
            </a:r>
            <a:r>
              <a:rPr lang="en-US" dirty="0"/>
              <a:t> von KI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Planung</a:t>
            </a:r>
            <a:r>
              <a:rPr lang="en-US" dirty="0"/>
              <a:t> für Release 2</a:t>
            </a: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UML Klassendiagramme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buNone/>
            </a:pPr>
            <a:r>
              <a:rPr lang="de-AT" b="1" dirty="0"/>
              <a:t>Kernklassen:</a:t>
            </a:r>
            <a:endParaRPr lang="de-AT" dirty="0"/>
          </a:p>
          <a:p>
            <a:pPr>
              <a:buNone/>
            </a:pPr>
            <a:r>
              <a:rPr lang="de-AT" dirty="0"/>
              <a:t>• User und Administrator bilden die Basis der Benutzerverwaltung</a:t>
            </a:r>
          </a:p>
          <a:p>
            <a:pPr>
              <a:buNone/>
            </a:pPr>
            <a:r>
              <a:rPr lang="de-AT" dirty="0"/>
              <a:t>• </a:t>
            </a:r>
            <a:r>
              <a:rPr lang="de-AT" dirty="0" err="1"/>
              <a:t>Invoice</a:t>
            </a:r>
            <a:r>
              <a:rPr lang="de-AT" dirty="0"/>
              <a:t> repräsentiert eine Rechnung, inkl. Betrag, Kategorie, Status und Datei.</a:t>
            </a:r>
          </a:p>
          <a:p>
            <a:pPr>
              <a:buNone/>
            </a:pPr>
            <a:r>
              <a:rPr lang="de-AT" dirty="0"/>
              <a:t>• </a:t>
            </a:r>
            <a:r>
              <a:rPr lang="de-AT" dirty="0" err="1"/>
              <a:t>Category</a:t>
            </a:r>
            <a:r>
              <a:rPr lang="de-AT" dirty="0"/>
              <a:t> und Status sind </a:t>
            </a:r>
            <a:r>
              <a:rPr lang="de-AT" dirty="0" err="1"/>
              <a:t>Enums</a:t>
            </a:r>
            <a:r>
              <a:rPr lang="de-AT" dirty="0"/>
              <a:t> zur Kategorisierung und Statusanzeige.</a:t>
            </a:r>
          </a:p>
          <a:p>
            <a:pPr>
              <a:buNone/>
            </a:pPr>
            <a:r>
              <a:rPr lang="de-AT" dirty="0"/>
              <a:t>• </a:t>
            </a:r>
            <a:r>
              <a:rPr lang="de-AT" b="1" dirty="0"/>
              <a:t>Services &amp; Features:</a:t>
            </a:r>
            <a:endParaRPr lang="de-AT" dirty="0"/>
          </a:p>
          <a:p>
            <a:pPr>
              <a:buNone/>
            </a:pPr>
            <a:r>
              <a:rPr lang="de-AT" dirty="0"/>
              <a:t>• </a:t>
            </a:r>
            <a:r>
              <a:rPr lang="de-AT" dirty="0" err="1"/>
              <a:t>Notification</a:t>
            </a:r>
            <a:r>
              <a:rPr lang="de-AT" dirty="0"/>
              <a:t>: versendet In-App- und E-Mail-Benachrichtigungen.</a:t>
            </a:r>
          </a:p>
          <a:p>
            <a:pPr>
              <a:buNone/>
            </a:pPr>
            <a:r>
              <a:rPr lang="de-AT" dirty="0"/>
              <a:t>• </a:t>
            </a:r>
            <a:r>
              <a:rPr lang="de-AT" dirty="0" err="1"/>
              <a:t>OCRService</a:t>
            </a:r>
            <a:r>
              <a:rPr lang="de-AT" dirty="0"/>
              <a:t>: (geplant) erkennt Text aus Bilddateien zur Rechnungsverarbeitung.</a:t>
            </a:r>
          </a:p>
          <a:p>
            <a:pPr>
              <a:buNone/>
            </a:pPr>
            <a:r>
              <a:rPr lang="de-AT" dirty="0"/>
              <a:t>• </a:t>
            </a:r>
            <a:r>
              <a:rPr lang="de-AT" dirty="0" err="1"/>
              <a:t>Statistics</a:t>
            </a:r>
            <a:r>
              <a:rPr lang="de-AT" dirty="0"/>
              <a:t>: (geplant) für Analysefunktionen.</a:t>
            </a:r>
          </a:p>
          <a:p>
            <a:pPr>
              <a:buNone/>
            </a:pPr>
            <a:r>
              <a:rPr lang="de-AT" dirty="0"/>
              <a:t>• </a:t>
            </a:r>
            <a:r>
              <a:rPr lang="de-AT" b="1" dirty="0" err="1"/>
              <a:t>Repositories</a:t>
            </a:r>
            <a:r>
              <a:rPr lang="de-AT" b="1" dirty="0"/>
              <a:t>:</a:t>
            </a:r>
            <a:endParaRPr lang="de-AT" dirty="0"/>
          </a:p>
          <a:p>
            <a:pPr>
              <a:buNone/>
            </a:pPr>
            <a:r>
              <a:rPr lang="de-AT" dirty="0"/>
              <a:t>• </a:t>
            </a:r>
            <a:r>
              <a:rPr lang="de-AT" dirty="0" err="1"/>
              <a:t>UserRepository</a:t>
            </a:r>
            <a:r>
              <a:rPr lang="de-AT" dirty="0"/>
              <a:t> &amp; </a:t>
            </a:r>
            <a:r>
              <a:rPr lang="de-AT" dirty="0" err="1"/>
              <a:t>InvoiceRepository</a:t>
            </a:r>
            <a:r>
              <a:rPr lang="de-AT" dirty="0"/>
              <a:t> kümmern sich um Datenbankzugriffe über </a:t>
            </a:r>
            <a:r>
              <a:rPr lang="de-AT" dirty="0" err="1"/>
              <a:t>DatabaseConnection</a:t>
            </a:r>
            <a:r>
              <a:rPr lang="de-AT" dirty="0"/>
              <a:t>.</a:t>
            </a:r>
          </a:p>
          <a:p>
            <a:pPr>
              <a:buNone/>
            </a:pPr>
            <a:r>
              <a:rPr lang="de-AT" dirty="0"/>
              <a:t>• </a:t>
            </a:r>
            <a:r>
              <a:rPr lang="de-AT" dirty="0" err="1"/>
              <a:t>DatabaseConnection</a:t>
            </a:r>
            <a:r>
              <a:rPr lang="de-AT" dirty="0"/>
              <a:t> verbindet zur </a:t>
            </a:r>
            <a:r>
              <a:rPr lang="de-AT" dirty="0" err="1"/>
              <a:t>Supabase</a:t>
            </a:r>
            <a:r>
              <a:rPr lang="de-AT" dirty="0"/>
              <a:t>-Instanz und verwaltet Datei-Uploads.</a:t>
            </a:r>
          </a:p>
          <a:p>
            <a:pPr>
              <a:buNone/>
            </a:pPr>
            <a:r>
              <a:rPr lang="de-AT" dirty="0"/>
              <a:t>• </a:t>
            </a:r>
            <a:r>
              <a:rPr lang="de-AT" b="1" dirty="0"/>
              <a:t>Controller-Schicht (JavaFX):</a:t>
            </a:r>
            <a:endParaRPr lang="de-AT" dirty="0"/>
          </a:p>
          <a:p>
            <a:pPr>
              <a:buNone/>
            </a:pPr>
            <a:r>
              <a:rPr lang="de-AT" dirty="0"/>
              <a:t>• GUI-Logik für Benutzer- und Admin-Dashboards (</a:t>
            </a:r>
            <a:r>
              <a:rPr lang="de-AT" dirty="0" err="1"/>
              <a:t>UserDashboardController</a:t>
            </a:r>
            <a:r>
              <a:rPr lang="de-AT" dirty="0"/>
              <a:t>, </a:t>
            </a:r>
            <a:r>
              <a:rPr lang="de-AT" dirty="0" err="1"/>
              <a:t>AdminDashboardController</a:t>
            </a:r>
            <a:r>
              <a:rPr lang="de-AT" dirty="0"/>
              <a:t>).</a:t>
            </a:r>
          </a:p>
          <a:p>
            <a:pPr marL="91440" indent="0">
              <a:buNone/>
            </a:pPr>
            <a:r>
              <a:rPr lang="de-AT" dirty="0"/>
              <a:t>• Spezialcontroller z. B. zum Hinzufügen von Rechnungen oder Admins, Ändern von Rückerstattungswerten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Aktueller Stand der Implementierung (inkl. Demo)</a:t>
            </a:r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Folgende</a:t>
            </a:r>
            <a:r>
              <a:rPr lang="en-US" dirty="0"/>
              <a:t> </a:t>
            </a:r>
            <a:r>
              <a:rPr lang="en-US" dirty="0" err="1"/>
              <a:t>Kernfunktionen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erfolgreich</a:t>
            </a:r>
            <a:r>
              <a:rPr lang="en-US" dirty="0"/>
              <a:t> </a:t>
            </a:r>
            <a:r>
              <a:rPr lang="en-US" dirty="0" err="1"/>
              <a:t>umgesetzt</a:t>
            </a:r>
            <a:r>
              <a:rPr lang="en-US" dirty="0"/>
              <a:t>: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 err="1"/>
              <a:t>Benutzerauthentifizierung</a:t>
            </a:r>
            <a:r>
              <a:rPr lang="en-US" dirty="0"/>
              <a:t> &amp; Login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 err="1"/>
              <a:t>Rechnungsverwaltung</a:t>
            </a:r>
            <a:r>
              <a:rPr lang="en-US" dirty="0"/>
              <a:t> (Upload und </a:t>
            </a:r>
            <a:r>
              <a:rPr lang="en-US" dirty="0" err="1"/>
              <a:t>Verwaltung</a:t>
            </a:r>
            <a:r>
              <a:rPr lang="en-US" dirty="0"/>
              <a:t> Admin)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 err="1"/>
              <a:t>Grundgerüst</a:t>
            </a:r>
            <a:r>
              <a:rPr lang="en-US" dirty="0"/>
              <a:t> für </a:t>
            </a:r>
            <a:r>
              <a:rPr lang="en-US" dirty="0" err="1"/>
              <a:t>Benachrichtigungen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 err="1"/>
              <a:t>Benutzerverwaltung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 err="1"/>
              <a:t>Datenbankintegration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Wie </a:t>
            </a:r>
            <a:r>
              <a:rPr lang="en-US" dirty="0" err="1"/>
              <a:t>wurde</a:t>
            </a:r>
            <a:r>
              <a:rPr lang="en-US" dirty="0"/>
              <a:t> die </a:t>
            </a:r>
            <a:r>
              <a:rPr lang="en-US" dirty="0" err="1"/>
              <a:t>Aufteilung</a:t>
            </a:r>
            <a:r>
              <a:rPr lang="en-US" dirty="0"/>
              <a:t> </a:t>
            </a:r>
            <a:r>
              <a:rPr lang="en-US" dirty="0" err="1"/>
              <a:t>vorgenommen</a:t>
            </a:r>
            <a:r>
              <a:rPr lang="en-US" dirty="0"/>
              <a:t>?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 dirty="0"/>
              <a:t>Aufteilung auf mehrere kleine User-Storys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sp>
        <p:nvSpPr>
          <p:cNvPr id="240" name="Google Shape;240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de-DE" dirty="0"/>
              <a:t>Gebuchte Stunden insgesamt: 147 Stunden</a:t>
            </a:r>
            <a:endParaRPr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de-DE" dirty="0"/>
              <a:t>Herausforderungen:</a:t>
            </a:r>
          </a:p>
          <a:p>
            <a:pPr marL="800100" lvl="1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de-DE" dirty="0"/>
              <a:t>GitHub</a:t>
            </a:r>
          </a:p>
          <a:p>
            <a:pPr marL="800100" lvl="1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de-DE" dirty="0"/>
              <a:t>Datenbankverbindung</a:t>
            </a:r>
          </a:p>
          <a:p>
            <a:pPr marL="800100" lvl="1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de-DE" dirty="0"/>
              <a:t>Upload von Rechnungsdaten (Fotodatei)</a:t>
            </a:r>
            <a:endParaRPr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für Sprint 2 </a:t>
            </a:r>
            <a:r>
              <a:rPr lang="en-US" dirty="0" err="1"/>
              <a:t>gelernt</a:t>
            </a:r>
            <a:r>
              <a:rPr lang="en-US" dirty="0"/>
              <a:t>?</a:t>
            </a:r>
          </a:p>
          <a:p>
            <a:pPr marL="800100" lvl="1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n-US" dirty="0" err="1"/>
              <a:t>Größere</a:t>
            </a:r>
            <a:r>
              <a:rPr lang="en-US" dirty="0"/>
              <a:t> User-Storys </a:t>
            </a:r>
            <a:r>
              <a:rPr lang="en-US" dirty="0" err="1"/>
              <a:t>erstellen</a:t>
            </a:r>
            <a:endParaRPr lang="en-US" dirty="0"/>
          </a:p>
          <a:p>
            <a:pPr marL="800100" lvl="1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n-US" dirty="0" err="1"/>
              <a:t>Anpassung</a:t>
            </a:r>
            <a:r>
              <a:rPr lang="en-US" dirty="0"/>
              <a:t> der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US" dirty="0"/>
          </a:p>
          <a:p>
            <a:pPr marL="800100" lvl="1" indent="-342900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n-US" dirty="0" err="1"/>
              <a:t>Kontinuierliche</a:t>
            </a:r>
            <a:r>
              <a:rPr lang="en-US" dirty="0"/>
              <a:t> </a:t>
            </a:r>
            <a:r>
              <a:rPr lang="en-US" dirty="0" err="1"/>
              <a:t>Absprache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  <a:endParaRPr dirty="0"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Einsatz</a:t>
            </a:r>
            <a:r>
              <a:rPr lang="en-US" dirty="0"/>
              <a:t> von KI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Wofür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KI </a:t>
            </a:r>
            <a:r>
              <a:rPr lang="en-US" dirty="0" err="1"/>
              <a:t>eingesetzt</a:t>
            </a:r>
            <a:r>
              <a:rPr lang="en-US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Hilfestellung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Datenbank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Datenbank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Fehlersuche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Bewertung</a:t>
            </a:r>
            <a:r>
              <a:rPr lang="en-US" dirty="0"/>
              <a:t> des KI-</a:t>
            </a:r>
            <a:r>
              <a:rPr lang="en-US" dirty="0" err="1"/>
              <a:t>Einsatzes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Der </a:t>
            </a:r>
            <a:r>
              <a:rPr lang="en-US" dirty="0" err="1"/>
              <a:t>Einsatz</a:t>
            </a:r>
            <a:r>
              <a:rPr lang="en-US" dirty="0"/>
              <a:t> war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hilfreich</a:t>
            </a:r>
            <a:r>
              <a:rPr lang="en-US" dirty="0"/>
              <a:t> – </a:t>
            </a:r>
            <a:r>
              <a:rPr lang="en-US" dirty="0" err="1"/>
              <a:t>insbesondere</a:t>
            </a:r>
            <a:r>
              <a:rPr lang="en-US" dirty="0"/>
              <a:t> in </a:t>
            </a:r>
            <a:r>
              <a:rPr lang="en-US" dirty="0" err="1"/>
              <a:t>frühen</a:t>
            </a:r>
            <a:r>
              <a:rPr lang="en-US" dirty="0"/>
              <a:t> </a:t>
            </a:r>
            <a:r>
              <a:rPr lang="en-US" dirty="0" err="1"/>
              <a:t>Phasen</a:t>
            </a:r>
            <a:r>
              <a:rPr lang="en-US" dirty="0"/>
              <a:t> der </a:t>
            </a:r>
            <a:r>
              <a:rPr lang="en-US" dirty="0" err="1"/>
              <a:t>Implementierung</a:t>
            </a:r>
            <a:r>
              <a:rPr lang="en-US" dirty="0"/>
              <a:t>. Die </a:t>
            </a:r>
            <a:r>
              <a:rPr lang="en-US" dirty="0" err="1"/>
              <a:t>generierten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überprüft</a:t>
            </a:r>
            <a:r>
              <a:rPr lang="en-US" dirty="0"/>
              <a:t>, </a:t>
            </a:r>
            <a:r>
              <a:rPr lang="en-US" dirty="0" err="1"/>
              <a:t>angepasst</a:t>
            </a:r>
            <a:r>
              <a:rPr lang="en-US" dirty="0"/>
              <a:t> und </a:t>
            </a:r>
            <a:r>
              <a:rPr lang="en-US" dirty="0" err="1"/>
              <a:t>entsprechend</a:t>
            </a:r>
            <a:r>
              <a:rPr lang="en-US" dirty="0"/>
              <a:t> </a:t>
            </a:r>
            <a:r>
              <a:rPr lang="en-US" dirty="0" err="1"/>
              <a:t>markiert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Planung</a:t>
            </a:r>
            <a:r>
              <a:rPr lang="en-US" dirty="0"/>
              <a:t> für Release 2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Fehlende</a:t>
            </a:r>
            <a:r>
              <a:rPr lang="en-US" dirty="0"/>
              <a:t> Test Cases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Release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Statistik</a:t>
            </a:r>
            <a:endParaRPr lang="en-US" dirty="0"/>
          </a:p>
          <a:p>
            <a:pPr marL="673200" lvl="1" indent="-216000">
              <a:buSzPts val="2400"/>
              <a:buFont typeface="Arial"/>
              <a:buChar char="•"/>
            </a:pPr>
            <a:r>
              <a:rPr lang="de-AT" dirty="0"/>
              <a:t>Admins können die Gesamtsumme der Rückerstattungen pro Monat und für die letzten 12 Monate einsehen</a:t>
            </a:r>
          </a:p>
          <a:p>
            <a:pPr marL="673200" lvl="1" indent="-216000">
              <a:buSzPts val="2400"/>
              <a:buFont typeface="Arial"/>
              <a:buChar char="•"/>
            </a:pPr>
            <a:r>
              <a:rPr lang="de-AT" dirty="0"/>
              <a:t>Anzeige der Verteilung nach Kategorien (Restaurant vs. Supermarkt)</a:t>
            </a:r>
          </a:p>
          <a:p>
            <a:pPr marL="673200" lvl="1" indent="-216000">
              <a:buSzPts val="2400"/>
              <a:buFont typeface="Arial"/>
              <a:buChar char="•"/>
            </a:pPr>
            <a:r>
              <a:rPr lang="de-AT" dirty="0"/>
              <a:t>Admins sehen, wie viele Rechnungen pro Monat eingereicht wurden sowie den Durchschnitt pro Nutzer und Monat</a:t>
            </a:r>
            <a:endParaRPr lang="en-US" dirty="0"/>
          </a:p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OCR </a:t>
            </a:r>
          </a:p>
          <a:p>
            <a:pPr marL="673200" lvl="1" indent="-216000">
              <a:buSzPts val="2400"/>
              <a:buChar char="•"/>
            </a:pPr>
            <a:r>
              <a:rPr lang="en-US" dirty="0" err="1"/>
              <a:t>Automatisches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von </a:t>
            </a:r>
            <a:r>
              <a:rPr lang="en-US" dirty="0" err="1"/>
              <a:t>Beträgen</a:t>
            </a:r>
            <a:r>
              <a:rPr lang="en-US" dirty="0"/>
              <a:t>, </a:t>
            </a:r>
            <a:r>
              <a:rPr lang="en-US" dirty="0" err="1"/>
              <a:t>Kategorien</a:t>
            </a:r>
            <a:r>
              <a:rPr lang="en-US" dirty="0"/>
              <a:t> &amp; Datum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hochgeladenen</a:t>
            </a:r>
            <a:r>
              <a:rPr lang="en-US" dirty="0"/>
              <a:t> </a:t>
            </a:r>
            <a:r>
              <a:rPr lang="en-US" dirty="0" err="1"/>
              <a:t>Belegen</a:t>
            </a:r>
            <a:endParaRPr lang="en-US" dirty="0"/>
          </a:p>
          <a:p>
            <a:pPr marL="673200" lvl="1" indent="-216000">
              <a:buSzPts val="2400"/>
              <a:buChar char="•"/>
            </a:pPr>
            <a:r>
              <a:rPr lang="de-AT" dirty="0"/>
              <a:t>Der Gesamtbetrag wird automatisch erkannt und mit dem manuell eingegebenen Betrag abgeglichen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Invoice History &amp; Editing</a:t>
            </a:r>
          </a:p>
          <a:p>
            <a:pPr marL="673200" lvl="1" indent="-216000">
              <a:buSzPts val="2400"/>
              <a:buChar char="•"/>
            </a:pP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Einreichungshistorie</a:t>
            </a:r>
            <a:r>
              <a:rPr lang="en-US" dirty="0"/>
              <a:t> </a:t>
            </a:r>
            <a:r>
              <a:rPr lang="en-US" dirty="0" err="1"/>
              <a:t>einsehen</a:t>
            </a:r>
            <a:r>
              <a:rPr lang="en-US" dirty="0"/>
              <a:t>, </a:t>
            </a:r>
            <a:r>
              <a:rPr lang="en-US" dirty="0" err="1"/>
              <a:t>inklusive</a:t>
            </a:r>
            <a:r>
              <a:rPr lang="en-US" dirty="0"/>
              <a:t> Datum, </a:t>
            </a:r>
            <a:r>
              <a:rPr lang="en-US" dirty="0" err="1"/>
              <a:t>Kategorie</a:t>
            </a:r>
            <a:r>
              <a:rPr lang="en-US" dirty="0"/>
              <a:t> und </a:t>
            </a:r>
            <a:r>
              <a:rPr lang="en-US" dirty="0" err="1"/>
              <a:t>Betrag</a:t>
            </a:r>
            <a:endParaRPr lang="en-US" dirty="0"/>
          </a:p>
          <a:p>
            <a:pPr marL="673200" lvl="1" indent="-216000">
              <a:buSzPts val="2400"/>
              <a:buFont typeface="Arial"/>
              <a:buChar char="•"/>
            </a:pPr>
            <a:r>
              <a:rPr lang="de-AT" dirty="0"/>
              <a:t>Rechnungen sind nach Datum und Kategorie (Restaurant/Supermarkt) filterbar</a:t>
            </a:r>
          </a:p>
          <a:p>
            <a:pPr marL="673200" lvl="1" indent="-216000">
              <a:buSzPts val="2400"/>
              <a:buFont typeface="Arial"/>
              <a:buChar char="•"/>
            </a:pPr>
            <a:r>
              <a:rPr lang="de-AT" dirty="0"/>
              <a:t>Abgelehnte Rechnungen aus dem aktuellen Monat können bearbeitet und erneut </a:t>
            </a:r>
            <a:r>
              <a:rPr lang="de-AT"/>
              <a:t>eingereicht werden</a:t>
            </a:r>
            <a:endParaRPr lang="de-AT" dirty="0"/>
          </a:p>
          <a:p>
            <a:pPr marL="673200" lvl="1" indent="-216000">
              <a:buSzPts val="2400"/>
              <a:buChar char="•"/>
            </a:pPr>
            <a:endParaRPr lang="en-US" dirty="0"/>
          </a:p>
          <a:p>
            <a:pPr marL="673200" lvl="1" indent="-216000"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Macintosh PowerPoint</Application>
  <PresentationFormat>Breitbild</PresentationFormat>
  <Paragraphs>65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 Black</vt:lpstr>
      <vt:lpstr>Noto Sans Symbols</vt:lpstr>
      <vt:lpstr>Arial</vt:lpstr>
      <vt:lpstr>Office</vt:lpstr>
      <vt:lpstr>Release 1 Team 5</vt:lpstr>
      <vt:lpstr>Präsentation Release 1 - Agenda</vt:lpstr>
      <vt:lpstr>UML Klassendiagramme</vt:lpstr>
      <vt:lpstr>Aktueller Stand der Implementierung (inkl. Demo)</vt:lpstr>
      <vt:lpstr>Sprint Retro</vt:lpstr>
      <vt:lpstr>Einsatz von KI </vt:lpstr>
      <vt:lpstr>Planung für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lastModifiedBy>Frida Kempinger</cp:lastModifiedBy>
  <cp:revision>4</cp:revision>
  <dcterms:created xsi:type="dcterms:W3CDTF">2023-10-26T07:23:11Z</dcterms:created>
  <dcterms:modified xsi:type="dcterms:W3CDTF">2025-04-10T15:27:30Z</dcterms:modified>
</cp:coreProperties>
</file>