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3" r:id="rId5"/>
    <p:sldId id="264" r:id="rId6"/>
    <p:sldId id="260" r:id="rId7"/>
    <p:sldId id="262" r:id="rId8"/>
    <p:sldId id="261" r:id="rId9"/>
  </p:sldIdLst>
  <p:sldSz cx="12192000" cy="6858000"/>
  <p:notesSz cx="7102475" cy="10234613"/>
  <p:embeddedFontLst>
    <p:embeddedFont>
      <p:font typeface="Arial Black" panose="020B0A04020102020204" pitchFamily="3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hRRebPKCvJe0HY3f3WWyYpc4Nw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2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dalena Salomon" userId="79b1e907c908e15b" providerId="LiveId" clId="{E518483B-2DB8-42ED-A5FD-080BFC4F647B}"/>
    <pc:docChg chg="undo custSel modSld">
      <pc:chgData name="Magdalena Salomon" userId="79b1e907c908e15b" providerId="LiveId" clId="{E518483B-2DB8-42ED-A5FD-080BFC4F647B}" dt="2025-04-25T08:51:53.660" v="950" actId="2710"/>
      <pc:docMkLst>
        <pc:docMk/>
      </pc:docMkLst>
      <pc:sldChg chg="modSp mod">
        <pc:chgData name="Magdalena Salomon" userId="79b1e907c908e15b" providerId="LiveId" clId="{E518483B-2DB8-42ED-A5FD-080BFC4F647B}" dt="2025-04-25T08:34:15.538" v="88" actId="20577"/>
        <pc:sldMkLst>
          <pc:docMk/>
          <pc:sldMk cId="0" sldId="256"/>
        </pc:sldMkLst>
        <pc:spChg chg="mod">
          <ac:chgData name="Magdalena Salomon" userId="79b1e907c908e15b" providerId="LiveId" clId="{E518483B-2DB8-42ED-A5FD-080BFC4F647B}" dt="2025-04-25T08:34:15.538" v="88" actId="20577"/>
          <ac:spMkLst>
            <pc:docMk/>
            <pc:sldMk cId="0" sldId="256"/>
            <ac:spMk id="216" creationId="{00000000-0000-0000-0000-000000000000}"/>
          </ac:spMkLst>
        </pc:spChg>
        <pc:spChg chg="mod">
          <ac:chgData name="Magdalena Salomon" userId="79b1e907c908e15b" providerId="LiveId" clId="{E518483B-2DB8-42ED-A5FD-080BFC4F647B}" dt="2025-04-25T08:33:44.631" v="1" actId="20577"/>
          <ac:spMkLst>
            <pc:docMk/>
            <pc:sldMk cId="0" sldId="256"/>
            <ac:spMk id="217" creationId="{00000000-0000-0000-0000-000000000000}"/>
          </ac:spMkLst>
        </pc:spChg>
      </pc:sldChg>
      <pc:sldChg chg="modSp mod">
        <pc:chgData name="Magdalena Salomon" userId="79b1e907c908e15b" providerId="LiveId" clId="{E518483B-2DB8-42ED-A5FD-080BFC4F647B}" dt="2025-04-25T08:51:53.660" v="950" actId="2710"/>
        <pc:sldMkLst>
          <pc:docMk/>
          <pc:sldMk cId="0" sldId="257"/>
        </pc:sldMkLst>
        <pc:spChg chg="mod">
          <ac:chgData name="Magdalena Salomon" userId="79b1e907c908e15b" providerId="LiveId" clId="{E518483B-2DB8-42ED-A5FD-080BFC4F647B}" dt="2025-04-25T08:51:53.660" v="950" actId="2710"/>
          <ac:spMkLst>
            <pc:docMk/>
            <pc:sldMk cId="0" sldId="257"/>
            <ac:spMk id="225" creationId="{00000000-0000-0000-0000-000000000000}"/>
          </ac:spMkLst>
        </pc:spChg>
      </pc:sldChg>
      <pc:sldChg chg="modSp mod">
        <pc:chgData name="Magdalena Salomon" userId="79b1e907c908e15b" providerId="LiveId" clId="{E518483B-2DB8-42ED-A5FD-080BFC4F647B}" dt="2025-04-25T08:49:27.203" v="782" actId="5793"/>
        <pc:sldMkLst>
          <pc:docMk/>
          <pc:sldMk cId="0" sldId="259"/>
        </pc:sldMkLst>
        <pc:spChg chg="mod">
          <ac:chgData name="Magdalena Salomon" userId="79b1e907c908e15b" providerId="LiveId" clId="{E518483B-2DB8-42ED-A5FD-080BFC4F647B}" dt="2025-04-25T08:49:27.203" v="782" actId="5793"/>
          <ac:spMkLst>
            <pc:docMk/>
            <pc:sldMk cId="0" sldId="259"/>
            <ac:spMk id="239" creationId="{00000000-0000-0000-0000-000000000000}"/>
          </ac:spMkLst>
        </pc:spChg>
      </pc:sldChg>
      <pc:sldChg chg="modSp mod">
        <pc:chgData name="Magdalena Salomon" userId="79b1e907c908e15b" providerId="LiveId" clId="{E518483B-2DB8-42ED-A5FD-080BFC4F647B}" dt="2025-04-25T08:48:02.085" v="681" actId="113"/>
        <pc:sldMkLst>
          <pc:docMk/>
          <pc:sldMk cId="0" sldId="260"/>
        </pc:sldMkLst>
        <pc:spChg chg="mod">
          <ac:chgData name="Magdalena Salomon" userId="79b1e907c908e15b" providerId="LiveId" clId="{E518483B-2DB8-42ED-A5FD-080BFC4F647B}" dt="2025-04-25T08:48:02.085" v="681" actId="113"/>
          <ac:spMkLst>
            <pc:docMk/>
            <pc:sldMk cId="0" sldId="260"/>
            <ac:spMk id="246" creationId="{00000000-0000-0000-0000-000000000000}"/>
          </ac:spMkLst>
        </pc:spChg>
      </pc:sldChg>
      <pc:sldChg chg="modSp mod">
        <pc:chgData name="Magdalena Salomon" userId="79b1e907c908e15b" providerId="LiveId" clId="{E518483B-2DB8-42ED-A5FD-080BFC4F647B}" dt="2025-04-25T08:51:32.201" v="948" actId="20577"/>
        <pc:sldMkLst>
          <pc:docMk/>
          <pc:sldMk cId="0" sldId="261"/>
        </pc:sldMkLst>
        <pc:spChg chg="mod">
          <ac:chgData name="Magdalena Salomon" userId="79b1e907c908e15b" providerId="LiveId" clId="{E518483B-2DB8-42ED-A5FD-080BFC4F647B}" dt="2025-04-25T08:51:32.201" v="948" actId="20577"/>
          <ac:spMkLst>
            <pc:docMk/>
            <pc:sldMk cId="0" sldId="261"/>
            <ac:spMk id="253" creationId="{00000000-0000-0000-0000-000000000000}"/>
          </ac:spMkLst>
        </pc:spChg>
      </pc:sldChg>
      <pc:sldChg chg="modSp mod">
        <pc:chgData name="Magdalena Salomon" userId="79b1e907c908e15b" providerId="LiveId" clId="{E518483B-2DB8-42ED-A5FD-080BFC4F647B}" dt="2025-04-25T08:51:42.219" v="949" actId="2710"/>
        <pc:sldMkLst>
          <pc:docMk/>
          <pc:sldMk cId="1598077657" sldId="262"/>
        </pc:sldMkLst>
        <pc:spChg chg="mod">
          <ac:chgData name="Magdalena Salomon" userId="79b1e907c908e15b" providerId="LiveId" clId="{E518483B-2DB8-42ED-A5FD-080BFC4F647B}" dt="2025-04-25T08:51:42.219" v="949" actId="2710"/>
          <ac:spMkLst>
            <pc:docMk/>
            <pc:sldMk cId="1598077657" sldId="262"/>
            <ac:spMk id="3" creationId="{13DC489F-9B79-FA20-058B-DC9F2691491C}"/>
          </ac:spMkLst>
        </pc:spChg>
      </pc:sldChg>
      <pc:sldChg chg="modSp mod">
        <pc:chgData name="Magdalena Salomon" userId="79b1e907c908e15b" providerId="LiveId" clId="{E518483B-2DB8-42ED-A5FD-080BFC4F647B}" dt="2025-04-25T08:49:37.401" v="783" actId="13926"/>
        <pc:sldMkLst>
          <pc:docMk/>
          <pc:sldMk cId="588850324" sldId="263"/>
        </pc:sldMkLst>
        <pc:spChg chg="mod">
          <ac:chgData name="Magdalena Salomon" userId="79b1e907c908e15b" providerId="LiveId" clId="{E518483B-2DB8-42ED-A5FD-080BFC4F647B}" dt="2025-04-25T08:49:37.401" v="783" actId="13926"/>
          <ac:spMkLst>
            <pc:docMk/>
            <pc:sldMk cId="588850324" sldId="263"/>
            <ac:spMk id="239" creationId="{12A57D9D-4966-AF1A-A66B-714C5D4E5836}"/>
          </ac:spMkLst>
        </pc:spChg>
      </pc:sldChg>
      <pc:sldChg chg="modSp mod">
        <pc:chgData name="Magdalena Salomon" userId="79b1e907c908e15b" providerId="LiveId" clId="{E518483B-2DB8-42ED-A5FD-080BFC4F647B}" dt="2025-04-25T08:44:00.779" v="539" actId="13926"/>
        <pc:sldMkLst>
          <pc:docMk/>
          <pc:sldMk cId="524523618" sldId="264"/>
        </pc:sldMkLst>
        <pc:spChg chg="mod">
          <ac:chgData name="Magdalena Salomon" userId="79b1e907c908e15b" providerId="LiveId" clId="{E518483B-2DB8-42ED-A5FD-080BFC4F647B}" dt="2025-04-25T08:44:00.779" v="539" actId="13926"/>
          <ac:spMkLst>
            <pc:docMk/>
            <pc:sldMk cId="524523618" sldId="264"/>
            <ac:spMk id="239" creationId="{4E81B779-3005-A019-DC91-F386489C6CB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>
          <a:extLst>
            <a:ext uri="{FF2B5EF4-FFF2-40B4-BE49-F238E27FC236}">
              <a16:creationId xmlns:a16="http://schemas.microsoft.com/office/drawing/2014/main" id="{806D758F-CF6B-837F-4A68-49875507C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:notes">
            <a:extLst>
              <a:ext uri="{FF2B5EF4-FFF2-40B4-BE49-F238E27FC236}">
                <a16:creationId xmlns:a16="http://schemas.microsoft.com/office/drawing/2014/main" id="{049D0D71-7319-9D45-1C99-0E3A5950D4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:notes">
            <a:extLst>
              <a:ext uri="{FF2B5EF4-FFF2-40B4-BE49-F238E27FC236}">
                <a16:creationId xmlns:a16="http://schemas.microsoft.com/office/drawing/2014/main" id="{61D21195-9FA4-B0C2-AEE5-ADBD84B639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1645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>
          <a:extLst>
            <a:ext uri="{FF2B5EF4-FFF2-40B4-BE49-F238E27FC236}">
              <a16:creationId xmlns:a16="http://schemas.microsoft.com/office/drawing/2014/main" id="{5C158C43-A626-C7B6-AC5C-6103F0616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:notes">
            <a:extLst>
              <a:ext uri="{FF2B5EF4-FFF2-40B4-BE49-F238E27FC236}">
                <a16:creationId xmlns:a16="http://schemas.microsoft.com/office/drawing/2014/main" id="{23D715B6-96CD-A34A-BD00-7692EE0502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:notes">
            <a:extLst>
              <a:ext uri="{FF2B5EF4-FFF2-40B4-BE49-F238E27FC236}">
                <a16:creationId xmlns:a16="http://schemas.microsoft.com/office/drawing/2014/main" id="{04E1ED7A-3A98-BB01-56A8-C364814E8C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4670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">
  <p:cSld name="Titel / Schluss mit Log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8"/>
          <p:cNvPicPr preferRelativeResize="0"/>
          <p:nvPr/>
        </p:nvPicPr>
        <p:blipFill rotWithShape="1">
          <a:blip r:embed="rId2">
            <a:alphaModFix/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8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/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6724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314" y="555091"/>
            <a:ext cx="1932056" cy="136799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8"/>
          <p:cNvSpPr>
            <a:spLocks noGrp="1"/>
          </p:cNvSpPr>
          <p:nvPr>
            <p:ph type="pic" idx="2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8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">
  <p:cSld name="Grosses Bild u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8136701" y="1638300"/>
            <a:ext cx="3474625" cy="4510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>
            <a:spLocks noGrp="1"/>
          </p:cNvSpPr>
          <p:nvPr>
            <p:ph type="pic" idx="2"/>
          </p:nvPr>
        </p:nvSpPr>
        <p:spPr>
          <a:xfrm>
            <a:off x="575733" y="1721513"/>
            <a:ext cx="7213600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7"/>
          <p:cNvSpPr txBox="1">
            <a:spLocks noGrp="1"/>
          </p:cNvSpPr>
          <p:nvPr>
            <p:ph type="body" idx="3"/>
          </p:nvPr>
        </p:nvSpPr>
        <p:spPr>
          <a:xfrm>
            <a:off x="575733" y="5864981"/>
            <a:ext cx="7213600" cy="274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eln">
  <p:cSld name="Formel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>
            <a:spLocks noGrp="1"/>
          </p:cNvSpPr>
          <p:nvPr>
            <p:ph type="pic" idx="2"/>
          </p:nvPr>
        </p:nvSpPr>
        <p:spPr>
          <a:xfrm>
            <a:off x="2069754" y="1724299"/>
            <a:ext cx="8075595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2048933" y="5863959"/>
            <a:ext cx="8096416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>
            <a:spLocks noGrp="1"/>
          </p:cNvSpPr>
          <p:nvPr>
            <p:ph type="media" idx="2"/>
          </p:nvPr>
        </p:nvSpPr>
        <p:spPr>
          <a:xfrm>
            <a:off x="575733" y="1724302"/>
            <a:ext cx="11035593" cy="44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575733" y="5865691"/>
            <a:ext cx="11035593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leine Bilder und Text">
  <p:cSld name="3 kleine Bilder und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4388100" y="1639035"/>
            <a:ext cx="7223226" cy="450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>
            <a:spLocks noGrp="1"/>
          </p:cNvSpPr>
          <p:nvPr>
            <p:ph type="pic" idx="2"/>
          </p:nvPr>
        </p:nvSpPr>
        <p:spPr>
          <a:xfrm>
            <a:off x="577711" y="1725845"/>
            <a:ext cx="3393156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0"/>
          <p:cNvSpPr>
            <a:spLocks noGrp="1"/>
          </p:cNvSpPr>
          <p:nvPr>
            <p:ph type="pic" idx="3"/>
          </p:nvPr>
        </p:nvSpPr>
        <p:spPr>
          <a:xfrm>
            <a:off x="577703" y="3254918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0"/>
          <p:cNvSpPr>
            <a:spLocks noGrp="1"/>
          </p:cNvSpPr>
          <p:nvPr>
            <p:ph type="pic" idx="4"/>
          </p:nvPr>
        </p:nvSpPr>
        <p:spPr>
          <a:xfrm>
            <a:off x="577703" y="4775571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20"/>
          <p:cNvSpPr/>
          <p:nvPr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males Bild und Text">
  <p:cSld name="Schmales Bild und 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4386048" y="1643149"/>
            <a:ext cx="7225278" cy="449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>
            <a:spLocks noGrp="1"/>
          </p:cNvSpPr>
          <p:nvPr>
            <p:ph type="pic" idx="2"/>
          </p:nvPr>
        </p:nvSpPr>
        <p:spPr>
          <a:xfrm>
            <a:off x="575733" y="1724300"/>
            <a:ext cx="3395133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1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Le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Allgemein">
  <p:cSld name="JKU Logo Allgemein">
    <p:bg>
      <p:bgPr>
        <a:solidFill>
          <a:schemeClr val="accen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Allgemein">
  <p:cSld name="Titel / Schluss mit Logo Allgemein">
    <p:bg>
      <p:bgPr>
        <a:solidFill>
          <a:schemeClr val="accen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4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30" name="Google Shape;130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Allgemein">
  <p:cSld name="Kapitel ohne Logo Allgemei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TNF">
  <p:cSld name="JKU Logo TNF">
    <p:bg>
      <p:bgPr>
        <a:solidFill>
          <a:schemeClr val="accent2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TNF">
  <p:cSld name="Titel / Schluss mit Logo TNF">
    <p:bg>
      <p:bgPr>
        <a:solidFill>
          <a:schemeClr val="accen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27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48" name="Google Shape;14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TNF">
  <p:cSld name="Kapitel ohne Logo TNF"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8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SOWI">
  <p:cSld name="JKU Logo SOWI">
    <p:bg>
      <p:bgPr>
        <a:solidFill>
          <a:schemeClr val="accent4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SOWI">
  <p:cSld name="Titel / Schluss mit Logo SOWI">
    <p:bg>
      <p:bgPr>
        <a:solidFill>
          <a:schemeClr val="accent4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0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0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30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66" name="Google Shape;166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SOWI">
  <p:cSld name="Kapitel ohne Logo SOWI"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1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1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RE">
  <p:cSld name="JKU Logo RE">
    <p:bg>
      <p:bgPr>
        <a:solidFill>
          <a:schemeClr val="accent5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RE">
  <p:cSld name="Titel / Schluss mit Logo RE">
    <p:bg>
      <p:bgPr>
        <a:solidFill>
          <a:schemeClr val="accent5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3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3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33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84" name="Google Shape;184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RE">
  <p:cSld name="Kapitel ohne Logo RE"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4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0" name="Google Shape;190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4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MED">
  <p:cSld name="JKU Logo MED">
    <p:bg>
      <p:bgPr>
        <a:solidFill>
          <a:schemeClr val="accent6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MED">
  <p:cSld name="Titel / Schluss mit Logo MED">
    <p:bg>
      <p:bgPr>
        <a:solidFill>
          <a:schemeClr val="accent6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6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36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202" name="Google Shape;202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8239" y="1571812"/>
            <a:ext cx="7118139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MED">
  <p:cSld name="Kapitel ohne Logo MED"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7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8" name="Google Shape;208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7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7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">
  <p:cSld name="Kapitel ohne Log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6" name="Google Shape;36;p11"/>
          <p:cNvPicPr preferRelativeResize="0"/>
          <p:nvPr/>
        </p:nvPicPr>
        <p:blipFill rotWithShape="1">
          <a:blip r:embed="rId2">
            <a:alphaModFix/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 Kooperationen">
  <p:cSld name="Übersicht Kooperatione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>
            <a:spLocks noGrp="1"/>
          </p:cNvSpPr>
          <p:nvPr>
            <p:ph type="pic" idx="2"/>
          </p:nvPr>
        </p:nvSpPr>
        <p:spPr>
          <a:xfrm>
            <a:off x="8241458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2"/>
          <p:cNvSpPr>
            <a:spLocks noGrp="1"/>
          </p:cNvSpPr>
          <p:nvPr>
            <p:ph type="pic" idx="3"/>
          </p:nvPr>
        </p:nvSpPr>
        <p:spPr>
          <a:xfrm>
            <a:off x="574656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2"/>
          <p:cNvSpPr>
            <a:spLocks noGrp="1"/>
          </p:cNvSpPr>
          <p:nvPr>
            <p:ph type="pic" idx="4"/>
          </p:nvPr>
        </p:nvSpPr>
        <p:spPr>
          <a:xfrm>
            <a:off x="4407277" y="1720152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>
            <a:spLocks noGrp="1"/>
          </p:cNvSpPr>
          <p:nvPr>
            <p:ph type="pic" idx="5"/>
          </p:nvPr>
        </p:nvSpPr>
        <p:spPr>
          <a:xfrm>
            <a:off x="8241458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2"/>
          <p:cNvSpPr>
            <a:spLocks noGrp="1"/>
          </p:cNvSpPr>
          <p:nvPr>
            <p:ph type="pic" idx="6"/>
          </p:nvPr>
        </p:nvSpPr>
        <p:spPr>
          <a:xfrm>
            <a:off x="574656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2"/>
          <p:cNvSpPr>
            <a:spLocks noGrp="1"/>
          </p:cNvSpPr>
          <p:nvPr>
            <p:ph type="pic" idx="7"/>
          </p:nvPr>
        </p:nvSpPr>
        <p:spPr>
          <a:xfrm>
            <a:off x="4407277" y="3290290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2"/>
          <p:cNvSpPr>
            <a:spLocks noGrp="1"/>
          </p:cNvSpPr>
          <p:nvPr>
            <p:ph type="pic" idx="8"/>
          </p:nvPr>
        </p:nvSpPr>
        <p:spPr>
          <a:xfrm>
            <a:off x="8246376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2"/>
          <p:cNvSpPr>
            <a:spLocks noGrp="1"/>
          </p:cNvSpPr>
          <p:nvPr>
            <p:ph type="pic" idx="9"/>
          </p:nvPr>
        </p:nvSpPr>
        <p:spPr>
          <a:xfrm>
            <a:off x="579574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2"/>
          <p:cNvSpPr>
            <a:spLocks noGrp="1"/>
          </p:cNvSpPr>
          <p:nvPr>
            <p:ph type="pic" idx="13"/>
          </p:nvPr>
        </p:nvSpPr>
        <p:spPr>
          <a:xfrm>
            <a:off x="4412195" y="4866450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6">
          <p15:clr>
            <a:srgbClr val="FBAE40"/>
          </p15:clr>
        </p15:guide>
        <p15:guide id="2" pos="5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">
  <p:cSld name="Übersich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23093" y="636613"/>
            <a:ext cx="10845364" cy="5499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 Black"/>
              <a:buNone/>
              <a:defRPr sz="1700"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766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•"/>
              <a:defRPr sz="1500"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bild, schwarzer Text">
  <p:cSld name="Imagebild, schwarzer 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154057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bild, weißer Text">
  <p:cSld name="Imagebild, weißer 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15315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Blac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e">
  <p:cSld name="Vergleich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76843" y="1639640"/>
            <a:ext cx="5399024" cy="451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6212918" y="1638582"/>
            <a:ext cx="5398407" cy="451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  <p:pic>
        <p:nvPicPr>
          <p:cNvPr id="14" name="Google Shape;14;p7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570583" y="6351235"/>
            <a:ext cx="2717806" cy="32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7"/>
          <p:cNvSpPr txBox="1">
            <a:spLocks noGrp="1"/>
          </p:cNvSpPr>
          <p:nvPr>
            <p:ph type="body" idx="1"/>
          </p:nvPr>
        </p:nvSpPr>
        <p:spPr>
          <a:xfrm>
            <a:off x="470188" y="1619798"/>
            <a:ext cx="11141138" cy="451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575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433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289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en-US" dirty="0"/>
              <a:t>Jovana Mihajlovic, Frida </a:t>
            </a:r>
            <a:r>
              <a:rPr lang="en-US" dirty="0" err="1"/>
              <a:t>Kempinger</a:t>
            </a:r>
            <a:r>
              <a:rPr lang="en-US" dirty="0"/>
              <a:t>, Magdalena Salomon</a:t>
            </a: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en-US" dirty="0" err="1"/>
              <a:t>Praktikum</a:t>
            </a:r>
            <a:r>
              <a:rPr lang="en-US" dirty="0"/>
              <a:t> Software Engineering – WS 2025</a:t>
            </a:r>
            <a:endParaRPr dirty="0"/>
          </a:p>
        </p:txBody>
      </p:sp>
      <p:sp>
        <p:nvSpPr>
          <p:cNvPr id="217" name="Google Shape;217;p1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6724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</a:pPr>
            <a:r>
              <a:rPr lang="en-US" dirty="0"/>
              <a:t>Release 2</a:t>
            </a:r>
            <a:br>
              <a:rPr lang="en-US" dirty="0"/>
            </a:br>
            <a:r>
              <a:rPr lang="en-US" dirty="0"/>
              <a:t>Team 5</a:t>
            </a:r>
            <a:endParaRPr dirty="0"/>
          </a:p>
        </p:txBody>
      </p:sp>
      <p:sp>
        <p:nvSpPr>
          <p:cNvPr id="218" name="Google Shape;218;p1"/>
          <p:cNvSpPr>
            <a:spLocks noGrp="1"/>
          </p:cNvSpPr>
          <p:nvPr>
            <p:ph type="pic" idx="2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9" name="Google Shape;219;p1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 dirty="0" err="1"/>
              <a:t>Präsentation</a:t>
            </a:r>
            <a:r>
              <a:rPr lang="en-US" dirty="0"/>
              <a:t> Release 2 - Agenda</a:t>
            </a:r>
            <a:endParaRPr dirty="0"/>
          </a:p>
        </p:txBody>
      </p:sp>
      <p:sp>
        <p:nvSpPr>
          <p:cNvPr id="225" name="Google Shape;225;p2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lvl="0" indent="-2160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dirty="0"/>
              <a:t>Aktueller Stand der: </a:t>
            </a:r>
          </a:p>
          <a:p>
            <a:pPr marL="914400" lvl="1" indent="-3810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◦"/>
            </a:pPr>
            <a:r>
              <a:rPr lang="de-DE" dirty="0"/>
              <a:t>Implementierung (inkl. Demo)</a:t>
            </a:r>
          </a:p>
          <a:p>
            <a:pPr marL="914400" lvl="1" indent="-3810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◦"/>
            </a:pPr>
            <a:r>
              <a:rPr lang="de-DE" dirty="0"/>
              <a:t>Tests und Analyse der Codequalität</a:t>
            </a:r>
          </a:p>
          <a:p>
            <a:pPr marL="914400" lvl="1" indent="-3810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◦"/>
            </a:pPr>
            <a:r>
              <a:rPr lang="de-DE" dirty="0"/>
              <a:t>Projektdokumentation</a:t>
            </a:r>
          </a:p>
          <a:p>
            <a:pPr marL="216000" lvl="0" indent="-2160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Sprint Retro</a:t>
            </a:r>
          </a:p>
          <a:p>
            <a:pPr marL="216000" lvl="0" indent="-2160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Einsatz</a:t>
            </a:r>
            <a:r>
              <a:rPr lang="en-US" dirty="0"/>
              <a:t> von KI</a:t>
            </a:r>
            <a:endParaRPr dirty="0"/>
          </a:p>
          <a:p>
            <a:pPr marL="216000" lvl="0" indent="-2160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Planung</a:t>
            </a:r>
            <a:r>
              <a:rPr lang="en-US" dirty="0"/>
              <a:t> für Release 3</a:t>
            </a:r>
            <a:endParaRPr dirty="0"/>
          </a:p>
        </p:txBody>
      </p:sp>
      <p:sp>
        <p:nvSpPr>
          <p:cNvPr id="226" name="Google Shape;226;p2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de-DE" dirty="0"/>
              <a:t>Aktueller Stand der Implementierung (inkl. Demo)</a:t>
            </a:r>
          </a:p>
        </p:txBody>
      </p:sp>
      <p:sp>
        <p:nvSpPr>
          <p:cNvPr id="239" name="Google Shape;239;p4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 dirty="0"/>
              <a:t>User kann Rechnungen bearbeiten (Jovana)</a:t>
            </a:r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 dirty="0"/>
              <a:t>Admin und User können Statistiken einsehen (Magdalena)</a:t>
            </a:r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 dirty="0"/>
              <a:t>Einbinden der OCR (Frida)</a:t>
            </a:r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 dirty="0"/>
              <a:t>Wiederherstellen der Tests (</a:t>
            </a:r>
            <a:r>
              <a:rPr lang="de-AT" dirty="0" err="1"/>
              <a:t>mvn</a:t>
            </a:r>
            <a:r>
              <a:rPr lang="de-AT" dirty="0"/>
              <a:t> </a:t>
            </a:r>
            <a:r>
              <a:rPr lang="de-AT" dirty="0" err="1"/>
              <a:t>package</a:t>
            </a:r>
            <a:r>
              <a:rPr lang="de-AT" dirty="0"/>
              <a:t>) (alle)</a:t>
            </a:r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 dirty="0"/>
              <a:t>Tests des letzten Releases (alle)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de-AT" dirty="0"/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Demo der </a:t>
            </a:r>
            <a:r>
              <a:rPr lang="en-US" dirty="0" err="1"/>
              <a:t>Applikation</a:t>
            </a:r>
            <a:endParaRPr dirty="0"/>
          </a:p>
        </p:txBody>
      </p:sp>
      <p:sp>
        <p:nvSpPr>
          <p:cNvPr id="240" name="Google Shape;240;p4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>
          <a:extLst>
            <a:ext uri="{FF2B5EF4-FFF2-40B4-BE49-F238E27FC236}">
              <a16:creationId xmlns:a16="http://schemas.microsoft.com/office/drawing/2014/main" id="{37D6D5C0-8A7E-1D7C-CFCB-AB93870B7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">
            <a:extLst>
              <a:ext uri="{FF2B5EF4-FFF2-40B4-BE49-F238E27FC236}">
                <a16:creationId xmlns:a16="http://schemas.microsoft.com/office/drawing/2014/main" id="{8BF278EE-E50D-65A1-3B15-B7E9AC7E21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de-DE" dirty="0"/>
              <a:t>Tests und Analyse der Codequalität</a:t>
            </a:r>
            <a:br>
              <a:rPr lang="de-DE" dirty="0"/>
            </a:br>
            <a:endParaRPr lang="de-DE" dirty="0"/>
          </a:p>
        </p:txBody>
      </p:sp>
      <p:sp>
        <p:nvSpPr>
          <p:cNvPr id="239" name="Google Shape;239;p4">
            <a:extLst>
              <a:ext uri="{FF2B5EF4-FFF2-40B4-BE49-F238E27FC236}">
                <a16:creationId xmlns:a16="http://schemas.microsoft.com/office/drawing/2014/main" id="{12A57D9D-4966-AF1A-A66B-714C5D4E58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highlight>
                  <a:srgbClr val="FFFF00"/>
                </a:highlight>
              </a:rPr>
              <a:t>Wie </a:t>
            </a:r>
            <a:r>
              <a:rPr lang="en-US" dirty="0" err="1">
                <a:highlight>
                  <a:srgbClr val="FFFF00"/>
                </a:highlight>
              </a:rPr>
              <a:t>ist</a:t>
            </a:r>
            <a:r>
              <a:rPr lang="en-US" dirty="0">
                <a:highlight>
                  <a:srgbClr val="FFFF00"/>
                </a:highlight>
              </a:rPr>
              <a:t> die </a:t>
            </a:r>
            <a:r>
              <a:rPr lang="en-US" dirty="0" err="1">
                <a:highlight>
                  <a:srgbClr val="FFFF00"/>
                </a:highlight>
              </a:rPr>
              <a:t>Testabdeckung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im</a:t>
            </a:r>
            <a:r>
              <a:rPr lang="en-US" dirty="0">
                <a:highlight>
                  <a:srgbClr val="FFFF00"/>
                </a:highlight>
              </a:rPr>
              <a:t> Projekt?</a:t>
            </a:r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>
              <a:highlight>
                <a:srgbClr val="FFFF00"/>
              </a:highlight>
            </a:endParaRPr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>
                <a:highlight>
                  <a:srgbClr val="FFFF00"/>
                </a:highlight>
              </a:rPr>
              <a:t>Beispiele</a:t>
            </a:r>
            <a:r>
              <a:rPr lang="en-US" dirty="0">
                <a:highlight>
                  <a:srgbClr val="FFFF00"/>
                </a:highlight>
              </a:rPr>
              <a:t> von </a:t>
            </a:r>
            <a:r>
              <a:rPr lang="en-US" dirty="0" err="1">
                <a:highlight>
                  <a:srgbClr val="FFFF00"/>
                </a:highlight>
              </a:rPr>
              <a:t>analysierten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Codestellen</a:t>
            </a:r>
            <a:r>
              <a:rPr lang="en-US" dirty="0">
                <a:highlight>
                  <a:srgbClr val="FFFF00"/>
                </a:highlight>
              </a:rPr>
              <a:t>. (“Best-of PMD Findings”) 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240" name="Google Shape;240;p4">
            <a:extLst>
              <a:ext uri="{FF2B5EF4-FFF2-40B4-BE49-F238E27FC236}">
                <a16:creationId xmlns:a16="http://schemas.microsoft.com/office/drawing/2014/main" id="{56A69E40-490E-780F-0405-14DC0F0E221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85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>
          <a:extLst>
            <a:ext uri="{FF2B5EF4-FFF2-40B4-BE49-F238E27FC236}">
              <a16:creationId xmlns:a16="http://schemas.microsoft.com/office/drawing/2014/main" id="{14BB7A1A-DF6F-07A0-F31C-23AB5720F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">
            <a:extLst>
              <a:ext uri="{FF2B5EF4-FFF2-40B4-BE49-F238E27FC236}">
                <a16:creationId xmlns:a16="http://schemas.microsoft.com/office/drawing/2014/main" id="{B0E8FB08-BF9E-4D3B-A1EE-DB58019E3A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de-DE" dirty="0"/>
              <a:t>Projektdokumentation</a:t>
            </a:r>
          </a:p>
        </p:txBody>
      </p:sp>
      <p:sp>
        <p:nvSpPr>
          <p:cNvPr id="239" name="Google Shape;239;p4">
            <a:extLst>
              <a:ext uri="{FF2B5EF4-FFF2-40B4-BE49-F238E27FC236}">
                <a16:creationId xmlns:a16="http://schemas.microsoft.com/office/drawing/2014/main" id="{4E81B779-3005-A019-DC91-F386489C6C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000" dirty="0">
                <a:solidFill>
                  <a:schemeClr val="tx1"/>
                </a:solidFill>
              </a:rPr>
              <a:t>Systemdokumenation</a:t>
            </a:r>
            <a:endParaRPr lang="en-US" dirty="0"/>
          </a:p>
          <a:p>
            <a:pPr marL="673200" lvl="1" indent="-216000">
              <a:lnSpc>
                <a:spcPct val="150000"/>
              </a:lnSpc>
              <a:buSzPts val="2400"/>
              <a:buChar char="•"/>
            </a:pPr>
            <a:r>
              <a:rPr lang="en-US" dirty="0"/>
              <a:t>Demo </a:t>
            </a:r>
            <a:r>
              <a:rPr lang="en-US" dirty="0">
                <a:highlight>
                  <a:srgbClr val="FFFF00"/>
                </a:highlight>
              </a:rPr>
              <a:t>LINK</a:t>
            </a:r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Benutzerdokumenation</a:t>
            </a:r>
            <a:endParaRPr lang="en-US" dirty="0"/>
          </a:p>
          <a:p>
            <a:pPr marL="673200" lvl="1" indent="-216000">
              <a:lnSpc>
                <a:spcPct val="150000"/>
              </a:lnSpc>
              <a:buSzPts val="2400"/>
              <a:buChar char="•"/>
            </a:pPr>
            <a:r>
              <a:rPr lang="en-US" dirty="0"/>
              <a:t>Demo </a:t>
            </a:r>
            <a:r>
              <a:rPr lang="en-US" dirty="0">
                <a:highlight>
                  <a:srgbClr val="FFFF00"/>
                </a:highlight>
              </a:rPr>
              <a:t>LINK</a:t>
            </a:r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240" name="Google Shape;240;p4">
            <a:extLst>
              <a:ext uri="{FF2B5EF4-FFF2-40B4-BE49-F238E27FC236}">
                <a16:creationId xmlns:a16="http://schemas.microsoft.com/office/drawing/2014/main" id="{5862F230-469F-E23B-0FD9-38238F537B6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52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/>
              <a:t>Sprint Retro</a:t>
            </a:r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indent="-2160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dirty="0" err="1">
                <a:highlight>
                  <a:srgbClr val="FFFF00"/>
                </a:highlight>
              </a:rPr>
              <a:t>Überblick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über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gebuchte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Stunden</a:t>
            </a:r>
            <a:endParaRPr dirty="0">
              <a:highlight>
                <a:srgbClr val="FFFF00"/>
              </a:highlight>
            </a:endParaRPr>
          </a:p>
          <a:p>
            <a:pPr marL="216000" indent="-2160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de-AT" b="1" dirty="0"/>
              <a:t>Probleme</a:t>
            </a:r>
            <a:r>
              <a:rPr lang="de-AT" dirty="0"/>
              <a:t>:</a:t>
            </a:r>
          </a:p>
          <a:p>
            <a:pPr marL="673200" lvl="1" indent="-216000">
              <a:lnSpc>
                <a:spcPct val="150000"/>
              </a:lnSpc>
              <a:buSzPts val="2400"/>
            </a:pPr>
            <a:r>
              <a:rPr lang="de-AT" dirty="0"/>
              <a:t>OCR</a:t>
            </a:r>
          </a:p>
          <a:p>
            <a:pPr marL="673200" lvl="1" indent="-216000">
              <a:lnSpc>
                <a:spcPct val="150000"/>
              </a:lnSpc>
              <a:buSzPts val="2400"/>
            </a:pPr>
            <a:r>
              <a:rPr lang="de-AT" dirty="0" err="1"/>
              <a:t>Github</a:t>
            </a:r>
            <a:r>
              <a:rPr lang="de-AT" dirty="0"/>
              <a:t> – </a:t>
            </a:r>
            <a:r>
              <a:rPr lang="de-AT" dirty="0" err="1"/>
              <a:t>build</a:t>
            </a:r>
            <a:r>
              <a:rPr lang="de-AT" dirty="0"/>
              <a:t> </a:t>
            </a:r>
          </a:p>
          <a:p>
            <a:pPr marL="216000" indent="-216000">
              <a:lnSpc>
                <a:spcPct val="150000"/>
              </a:lnSpc>
              <a:spcBef>
                <a:spcPts val="0"/>
              </a:spcBef>
              <a:buSzPts val="2400"/>
            </a:pPr>
            <a:endParaRPr dirty="0"/>
          </a:p>
          <a:p>
            <a:pPr marL="216000" indent="-2160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b="1" dirty="0"/>
              <a:t>Was </a:t>
            </a:r>
            <a:r>
              <a:rPr lang="en-US" b="1" dirty="0" err="1"/>
              <a:t>haben</a:t>
            </a:r>
            <a:r>
              <a:rPr lang="en-US" b="1" dirty="0"/>
              <a:t> </a:t>
            </a:r>
            <a:r>
              <a:rPr lang="en-US" b="1" dirty="0" err="1"/>
              <a:t>wir</a:t>
            </a:r>
            <a:r>
              <a:rPr lang="en-US" b="1" dirty="0"/>
              <a:t> für Sprint 3 </a:t>
            </a:r>
            <a:r>
              <a:rPr lang="en-US" b="1" dirty="0" err="1"/>
              <a:t>gelernt</a:t>
            </a:r>
            <a:r>
              <a:rPr lang="en-US" b="1" dirty="0"/>
              <a:t>?</a:t>
            </a:r>
          </a:p>
          <a:p>
            <a:pPr marL="673200" lvl="1" indent="-216000">
              <a:lnSpc>
                <a:spcPct val="150000"/>
              </a:lnSpc>
              <a:buSzPts val="2400"/>
            </a:pPr>
            <a:r>
              <a:rPr lang="en-US" dirty="0" err="1"/>
              <a:t>Größere</a:t>
            </a:r>
            <a:r>
              <a:rPr lang="en-US" dirty="0"/>
              <a:t> User Stories </a:t>
            </a:r>
            <a:r>
              <a:rPr lang="en-US" dirty="0" err="1"/>
              <a:t>vereinfachen</a:t>
            </a:r>
            <a:r>
              <a:rPr lang="en-US" dirty="0"/>
              <a:t> </a:t>
            </a:r>
            <a:r>
              <a:rPr lang="en-US" dirty="0" err="1"/>
              <a:t>gemeinsames</a:t>
            </a:r>
            <a:r>
              <a:rPr lang="en-US" dirty="0"/>
              <a:t> Arbeiten (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Überschneidungen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247" name="Google Shape;247;p5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69FE-138F-F444-41AA-25E4F72B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Einsatz</a:t>
            </a:r>
            <a:r>
              <a:rPr lang="en-US" dirty="0"/>
              <a:t> von KI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C489F-9B79-FA20-058B-DC9F269149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Wurde</a:t>
            </a:r>
            <a:r>
              <a:rPr lang="en-US" dirty="0"/>
              <a:t> KI </a:t>
            </a:r>
            <a:r>
              <a:rPr lang="en-US" dirty="0" err="1"/>
              <a:t>eingesetzt</a:t>
            </a:r>
            <a:r>
              <a:rPr lang="en-US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Fehlersuche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Controller </a:t>
            </a:r>
            <a:r>
              <a:rPr lang="en-US" dirty="0" err="1"/>
              <a:t>Statistiken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Überblick</a:t>
            </a:r>
            <a:r>
              <a:rPr lang="en-US" dirty="0"/>
              <a:t> </a:t>
            </a:r>
            <a:r>
              <a:rPr lang="en-US" dirty="0" err="1"/>
              <a:t>schaffen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>
                <a:highlight>
                  <a:srgbClr val="FFFF00"/>
                </a:highlight>
              </a:rPr>
              <a:t>Überarbeiten</a:t>
            </a:r>
            <a:r>
              <a:rPr lang="en-US" dirty="0">
                <a:highlight>
                  <a:srgbClr val="FFFF00"/>
                </a:highlight>
              </a:rPr>
              <a:t> von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D2E92-84E0-3528-AB07-5C5896B6F85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7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 dirty="0" err="1"/>
              <a:t>Planung</a:t>
            </a:r>
            <a:r>
              <a:rPr lang="en-US" dirty="0"/>
              <a:t> für Release 3</a:t>
            </a:r>
            <a:endParaRPr dirty="0"/>
          </a:p>
        </p:txBody>
      </p:sp>
      <p:sp>
        <p:nvSpPr>
          <p:cNvPr id="253" name="Google Shape;253;p6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Notifications </a:t>
            </a:r>
            <a:r>
              <a:rPr lang="en-US" dirty="0" err="1"/>
              <a:t>einbauen</a:t>
            </a:r>
            <a:endParaRPr lang="en-US" dirty="0"/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Statistiken</a:t>
            </a:r>
            <a:r>
              <a:rPr lang="en-US" dirty="0"/>
              <a:t> </a:t>
            </a:r>
            <a:r>
              <a:rPr lang="en-US" dirty="0" err="1"/>
              <a:t>exportieren</a:t>
            </a:r>
            <a:endParaRPr lang="en-US" dirty="0"/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Code </a:t>
            </a:r>
            <a:r>
              <a:rPr lang="en-US" dirty="0" err="1"/>
              <a:t>überarbeiten</a:t>
            </a:r>
            <a:r>
              <a:rPr lang="en-US" dirty="0"/>
              <a:t> (“</a:t>
            </a:r>
            <a:r>
              <a:rPr lang="en-US" dirty="0" err="1"/>
              <a:t>aufräumen</a:t>
            </a:r>
            <a:r>
              <a:rPr lang="en-US" dirty="0"/>
              <a:t>”)</a:t>
            </a:r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Übrige</a:t>
            </a:r>
            <a:r>
              <a:rPr lang="en-US" dirty="0"/>
              <a:t> Tests </a:t>
            </a:r>
            <a:r>
              <a:rPr lang="en-US" dirty="0" err="1"/>
              <a:t>einbauen</a:t>
            </a:r>
            <a:endParaRPr lang="en-US" dirty="0"/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Dokumentationen</a:t>
            </a:r>
            <a:r>
              <a:rPr lang="en-US" dirty="0"/>
              <a:t> </a:t>
            </a:r>
            <a:r>
              <a:rPr lang="en-US" dirty="0" err="1"/>
              <a:t>ausbauen</a:t>
            </a:r>
            <a:endParaRPr lang="en-US" dirty="0"/>
          </a:p>
          <a:p>
            <a:pPr marL="216000" lvl="0" indent="-216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dirty="0"/>
          </a:p>
        </p:txBody>
      </p:sp>
      <p:sp>
        <p:nvSpPr>
          <p:cNvPr id="254" name="Google Shape;254;p6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Breitbild</PresentationFormat>
  <Paragraphs>51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Noto Sans Symbols</vt:lpstr>
      <vt:lpstr>Arial Black</vt:lpstr>
      <vt:lpstr>Office</vt:lpstr>
      <vt:lpstr>Release 2 Team 5</vt:lpstr>
      <vt:lpstr>Präsentation Release 2 - Agenda</vt:lpstr>
      <vt:lpstr>Aktueller Stand der Implementierung (inkl. Demo)</vt:lpstr>
      <vt:lpstr>Tests und Analyse der Codequalität </vt:lpstr>
      <vt:lpstr>Projektdokumentation</vt:lpstr>
      <vt:lpstr>Sprint Retro</vt:lpstr>
      <vt:lpstr>Einsatz von KI </vt:lpstr>
      <vt:lpstr>Planung für Release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Braeuer, Johannes</dc:creator>
  <cp:lastModifiedBy>Magdalena Salomon</cp:lastModifiedBy>
  <cp:revision>4</cp:revision>
  <dcterms:created xsi:type="dcterms:W3CDTF">2023-10-26T07:23:11Z</dcterms:created>
  <dcterms:modified xsi:type="dcterms:W3CDTF">2025-04-25T08:52:05Z</dcterms:modified>
</cp:coreProperties>
</file>