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4" r:id="rId6"/>
    <p:sldId id="260" r:id="rId7"/>
    <p:sldId id="262" r:id="rId8"/>
    <p:sldId id="261" r:id="rId9"/>
  </p:sldIdLst>
  <p:sldSz cx="12192000" cy="6858000"/>
  <p:notesSz cx="7102475" cy="10234613"/>
  <p:embeddedFontLst>
    <p:embeddedFont>
      <p:font typeface="Arial Black" panose="020B0604020202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hRRebPKCvJe0HY3f3WWyYpc4Nw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gdalena Salomon" userId="79b1e907c908e15b" providerId="LiveId" clId="{E518483B-2DB8-42ED-A5FD-080BFC4F647B}"/>
    <pc:docChg chg="undo custSel modSld">
      <pc:chgData name="Magdalena Salomon" userId="79b1e907c908e15b" providerId="LiveId" clId="{E518483B-2DB8-42ED-A5FD-080BFC4F647B}" dt="2025-04-25T08:51:53.660" v="950" actId="2710"/>
      <pc:docMkLst>
        <pc:docMk/>
      </pc:docMkLst>
      <pc:sldChg chg="modSp mod">
        <pc:chgData name="Magdalena Salomon" userId="79b1e907c908e15b" providerId="LiveId" clId="{E518483B-2DB8-42ED-A5FD-080BFC4F647B}" dt="2025-04-25T08:34:15.538" v="88" actId="20577"/>
        <pc:sldMkLst>
          <pc:docMk/>
          <pc:sldMk cId="0" sldId="256"/>
        </pc:sldMkLst>
        <pc:spChg chg="mod">
          <ac:chgData name="Magdalena Salomon" userId="79b1e907c908e15b" providerId="LiveId" clId="{E518483B-2DB8-42ED-A5FD-080BFC4F647B}" dt="2025-04-25T08:34:15.538" v="88" actId="20577"/>
          <ac:spMkLst>
            <pc:docMk/>
            <pc:sldMk cId="0" sldId="256"/>
            <ac:spMk id="216" creationId="{00000000-0000-0000-0000-000000000000}"/>
          </ac:spMkLst>
        </pc:spChg>
        <pc:spChg chg="mod">
          <ac:chgData name="Magdalena Salomon" userId="79b1e907c908e15b" providerId="LiveId" clId="{E518483B-2DB8-42ED-A5FD-080BFC4F647B}" dt="2025-04-25T08:33:44.631" v="1" actId="20577"/>
          <ac:spMkLst>
            <pc:docMk/>
            <pc:sldMk cId="0" sldId="256"/>
            <ac:spMk id="217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53.660" v="950" actId="2710"/>
        <pc:sldMkLst>
          <pc:docMk/>
          <pc:sldMk cId="0" sldId="257"/>
        </pc:sldMkLst>
        <pc:spChg chg="mod">
          <ac:chgData name="Magdalena Salomon" userId="79b1e907c908e15b" providerId="LiveId" clId="{E518483B-2DB8-42ED-A5FD-080BFC4F647B}" dt="2025-04-25T08:51:53.660" v="950" actId="2710"/>
          <ac:spMkLst>
            <pc:docMk/>
            <pc:sldMk cId="0" sldId="257"/>
            <ac:spMk id="225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9:27.203" v="782" actId="5793"/>
        <pc:sldMkLst>
          <pc:docMk/>
          <pc:sldMk cId="0" sldId="259"/>
        </pc:sldMkLst>
        <pc:spChg chg="mod">
          <ac:chgData name="Magdalena Salomon" userId="79b1e907c908e15b" providerId="LiveId" clId="{E518483B-2DB8-42ED-A5FD-080BFC4F647B}" dt="2025-04-25T08:49:27.203" v="782" actId="5793"/>
          <ac:spMkLst>
            <pc:docMk/>
            <pc:sldMk cId="0" sldId="259"/>
            <ac:spMk id="239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48:02.085" v="681" actId="113"/>
        <pc:sldMkLst>
          <pc:docMk/>
          <pc:sldMk cId="0" sldId="260"/>
        </pc:sldMkLst>
        <pc:spChg chg="mod">
          <ac:chgData name="Magdalena Salomon" userId="79b1e907c908e15b" providerId="LiveId" clId="{E518483B-2DB8-42ED-A5FD-080BFC4F647B}" dt="2025-04-25T08:48:02.085" v="681" actId="113"/>
          <ac:spMkLst>
            <pc:docMk/>
            <pc:sldMk cId="0" sldId="260"/>
            <ac:spMk id="246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32.201" v="948" actId="20577"/>
        <pc:sldMkLst>
          <pc:docMk/>
          <pc:sldMk cId="0" sldId="261"/>
        </pc:sldMkLst>
        <pc:spChg chg="mod">
          <ac:chgData name="Magdalena Salomon" userId="79b1e907c908e15b" providerId="LiveId" clId="{E518483B-2DB8-42ED-A5FD-080BFC4F647B}" dt="2025-04-25T08:51:32.201" v="948" actId="20577"/>
          <ac:spMkLst>
            <pc:docMk/>
            <pc:sldMk cId="0" sldId="261"/>
            <ac:spMk id="253" creationId="{00000000-0000-0000-0000-000000000000}"/>
          </ac:spMkLst>
        </pc:spChg>
      </pc:sldChg>
      <pc:sldChg chg="modSp mod">
        <pc:chgData name="Magdalena Salomon" userId="79b1e907c908e15b" providerId="LiveId" clId="{E518483B-2DB8-42ED-A5FD-080BFC4F647B}" dt="2025-04-25T08:51:42.219" v="949" actId="2710"/>
        <pc:sldMkLst>
          <pc:docMk/>
          <pc:sldMk cId="1598077657" sldId="262"/>
        </pc:sldMkLst>
        <pc:spChg chg="mod">
          <ac:chgData name="Magdalena Salomon" userId="79b1e907c908e15b" providerId="LiveId" clId="{E518483B-2DB8-42ED-A5FD-080BFC4F647B}" dt="2025-04-25T08:51:42.219" v="949" actId="2710"/>
          <ac:spMkLst>
            <pc:docMk/>
            <pc:sldMk cId="1598077657" sldId="262"/>
            <ac:spMk id="3" creationId="{13DC489F-9B79-FA20-058B-DC9F2691491C}"/>
          </ac:spMkLst>
        </pc:spChg>
      </pc:sldChg>
      <pc:sldChg chg="modSp mod">
        <pc:chgData name="Magdalena Salomon" userId="79b1e907c908e15b" providerId="LiveId" clId="{E518483B-2DB8-42ED-A5FD-080BFC4F647B}" dt="2025-04-25T08:49:37.401" v="783" actId="13926"/>
        <pc:sldMkLst>
          <pc:docMk/>
          <pc:sldMk cId="588850324" sldId="263"/>
        </pc:sldMkLst>
        <pc:spChg chg="mod">
          <ac:chgData name="Magdalena Salomon" userId="79b1e907c908e15b" providerId="LiveId" clId="{E518483B-2DB8-42ED-A5FD-080BFC4F647B}" dt="2025-04-25T08:49:37.401" v="783" actId="13926"/>
          <ac:spMkLst>
            <pc:docMk/>
            <pc:sldMk cId="588850324" sldId="263"/>
            <ac:spMk id="239" creationId="{12A57D9D-4966-AF1A-A66B-714C5D4E5836}"/>
          </ac:spMkLst>
        </pc:spChg>
      </pc:sldChg>
      <pc:sldChg chg="modSp mod">
        <pc:chgData name="Magdalena Salomon" userId="79b1e907c908e15b" providerId="LiveId" clId="{E518483B-2DB8-42ED-A5FD-080BFC4F647B}" dt="2025-04-25T08:44:00.779" v="539" actId="13926"/>
        <pc:sldMkLst>
          <pc:docMk/>
          <pc:sldMk cId="524523618" sldId="264"/>
        </pc:sldMkLst>
        <pc:spChg chg="mod">
          <ac:chgData name="Magdalena Salomon" userId="79b1e907c908e15b" providerId="LiveId" clId="{E518483B-2DB8-42ED-A5FD-080BFC4F647B}" dt="2025-04-25T08:44:00.779" v="539" actId="13926"/>
          <ac:spMkLst>
            <pc:docMk/>
            <pc:sldMk cId="524523618" sldId="264"/>
            <ac:spMk id="239" creationId="{4E81B779-3005-A019-DC91-F386489C6CB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806D758F-CF6B-837F-4A68-49875507C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049D0D71-7319-9D45-1C99-0E3A5950D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61D21195-9FA4-B0C2-AEE5-ADBD84B639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1645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>
          <a:extLst>
            <a:ext uri="{FF2B5EF4-FFF2-40B4-BE49-F238E27FC236}">
              <a16:creationId xmlns:a16="http://schemas.microsoft.com/office/drawing/2014/main" id="{5C158C43-A626-C7B6-AC5C-6103F0616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:notes">
            <a:extLst>
              <a:ext uri="{FF2B5EF4-FFF2-40B4-BE49-F238E27FC236}">
                <a16:creationId xmlns:a16="http://schemas.microsoft.com/office/drawing/2014/main" id="{23D715B6-96CD-A34A-BD00-7692EE0502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4:notes">
            <a:extLst>
              <a:ext uri="{FF2B5EF4-FFF2-40B4-BE49-F238E27FC236}">
                <a16:creationId xmlns:a16="http://schemas.microsoft.com/office/drawing/2014/main" id="{04E1ED7A-3A98-BB01-56A8-C364814E8C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70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5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:notes"/>
          <p:cNvSpPr txBox="1">
            <a:spLocks noGrp="1"/>
          </p:cNvSpPr>
          <p:nvPr>
            <p:ph type="body" idx="1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">
  <p:cSld name="Titel / Schluss mit Logo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8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8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/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314" y="555091"/>
            <a:ext cx="1932056" cy="136799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8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8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osses Bild und Text">
  <p:cSld name="Grosses Bild u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8136701" y="1638300"/>
            <a:ext cx="3474625" cy="4510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>
            <a:spLocks noGrp="1"/>
          </p:cNvSpPr>
          <p:nvPr>
            <p:ph type="pic" idx="2"/>
          </p:nvPr>
        </p:nvSpPr>
        <p:spPr>
          <a:xfrm>
            <a:off x="575733" y="1721513"/>
            <a:ext cx="7213600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7"/>
          <p:cNvSpPr txBox="1">
            <a:spLocks noGrp="1"/>
          </p:cNvSpPr>
          <p:nvPr>
            <p:ph type="body" idx="3"/>
          </p:nvPr>
        </p:nvSpPr>
        <p:spPr>
          <a:xfrm>
            <a:off x="575733" y="5864981"/>
            <a:ext cx="7213600" cy="27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eln">
  <p:cSld name="Formel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>
            <a:spLocks noGrp="1"/>
          </p:cNvSpPr>
          <p:nvPr>
            <p:ph type="pic" idx="2"/>
          </p:nvPr>
        </p:nvSpPr>
        <p:spPr>
          <a:xfrm>
            <a:off x="2069754" y="1724299"/>
            <a:ext cx="8075595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2048933" y="5863959"/>
            <a:ext cx="8096416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>
            <a:spLocks noGrp="1"/>
          </p:cNvSpPr>
          <p:nvPr>
            <p:ph type="media" idx="2"/>
          </p:nvPr>
        </p:nvSpPr>
        <p:spPr>
          <a:xfrm>
            <a:off x="575733" y="1724302"/>
            <a:ext cx="11035593" cy="44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575733" y="5865691"/>
            <a:ext cx="11035593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kleine Bilder und Text">
  <p:cSld name="3 kleine Bilder u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4388100" y="1639035"/>
            <a:ext cx="7223226" cy="4504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>
            <a:spLocks noGrp="1"/>
          </p:cNvSpPr>
          <p:nvPr>
            <p:ph type="pic" idx="2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20"/>
          <p:cNvSpPr>
            <a:spLocks noGrp="1"/>
          </p:cNvSpPr>
          <p:nvPr>
            <p:ph type="pic" idx="3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4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0"/>
          <p:cNvSpPr/>
          <p:nvPr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0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males Bild und Text">
  <p:cSld name="Schmales Bild und 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1"/>
          <p:cNvSpPr txBox="1">
            <a:spLocks noGrp="1"/>
          </p:cNvSpPr>
          <p:nvPr>
            <p:ph type="body" idx="1"/>
          </p:nvPr>
        </p:nvSpPr>
        <p:spPr>
          <a:xfrm>
            <a:off x="4386048" y="1643149"/>
            <a:ext cx="7225278" cy="4498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21"/>
          <p:cNvSpPr>
            <a:spLocks noGrp="1"/>
          </p:cNvSpPr>
          <p:nvPr>
            <p:ph type="pic" idx="2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2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gemein">
  <p:cSld name="JKU Logo Allgemein">
    <p:bg>
      <p:bgPr>
        <a:solidFill>
          <a:schemeClr val="accen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Allgemein">
  <p:cSld name="Titel / Schluss mit Logo Allgemein">
    <p:bg>
      <p:bgPr>
        <a:solidFill>
          <a:schemeClr val="accen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4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4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30" name="Google Shape;130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Allgemein">
  <p:cSld name="Kapitel ohne Logo Allgemein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5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8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750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750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750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75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TNF">
  <p:cSld name="Titel / Schluss mit Logo TNF">
    <p:bg>
      <p:bgPr>
        <a:solidFill>
          <a:schemeClr val="accent2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7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7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47" name="Google Shape;147;p27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48" name="Google Shape;148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TNF">
  <p:cSld name="Kapitel ohne Logo TNF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8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SOWI">
  <p:cSld name="Titel / Schluss mit Logo SOWI">
    <p:bg>
      <p:bgPr>
        <a:solidFill>
          <a:schemeClr val="accent4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30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0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65" name="Google Shape;165;p30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66" name="Google Shape;166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SOWI">
  <p:cSld name="Kapitel ohne Logo SOWI"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3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2" name="Google Shape;17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3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RE">
  <p:cSld name="Titel / Schluss mit Logo RE">
    <p:bg>
      <p:bgPr>
        <a:solidFill>
          <a:schemeClr val="accent5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33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33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3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184" name="Google Shape;184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RE">
  <p:cSld name="Kapitel ohne Logo RE">
    <p:bg>
      <p:bgPr>
        <a:solidFill>
          <a:schemeClr val="lt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9600" y="1573200"/>
            <a:ext cx="7118139" cy="50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el / Schluss mit Logo MED">
  <p:cSld name="Titel / Schluss mit Logo MED">
    <p:bg>
      <p:bgPr>
        <a:solidFill>
          <a:schemeClr val="accent6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2079" cy="721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2226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/>
          <p:nvPr/>
        </p:nvSpPr>
        <p:spPr>
          <a:xfrm>
            <a:off x="10064678" y="5502229"/>
            <a:ext cx="1395661" cy="733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UNIVERSITÄT LINZ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Österreich</a:t>
            </a:r>
            <a:endParaRPr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36"/>
          <p:cNvSpPr>
            <a:spLocks noGrp="1"/>
          </p:cNvSpPr>
          <p:nvPr>
            <p:ph type="pic" idx="2"/>
          </p:nvPr>
        </p:nvSpPr>
        <p:spPr>
          <a:xfrm>
            <a:off x="10151559" y="2514417"/>
            <a:ext cx="1468800" cy="1085721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36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</p:sp>
      <p:pic>
        <p:nvPicPr>
          <p:cNvPr id="202" name="Google Shape;20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02001" y="554400"/>
            <a:ext cx="1932066" cy="13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738239" y="1571812"/>
            <a:ext cx="7118139" cy="50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 MED">
  <p:cSld name="Kapitel ohne Logo MED">
    <p:bg>
      <p:bgPr>
        <a:solidFill>
          <a:schemeClr val="lt1"/>
        </a:solidFill>
        <a:effectLst/>
      </p:bgPr>
    </p:bg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/>
          <p:nvPr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7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 Black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8" name="Google Shape;208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7071" y="3231115"/>
            <a:ext cx="2196000" cy="2196083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3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apitel ohne Logo">
  <p:cSld name="Kapitel ohne Logo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subTitle" idx="1"/>
          </p:nvPr>
        </p:nvSpPr>
        <p:spPr>
          <a:xfrm>
            <a:off x="485736" y="5412164"/>
            <a:ext cx="11142383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000"/>
            </a:lvl2pPr>
            <a:lvl3pPr lvl="2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  <a:defRPr sz="1800"/>
            </a:lvl3pPr>
            <a:lvl4pPr lvl="3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1600"/>
            </a:lvl4pPr>
            <a:lvl5pPr lvl="4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11152530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  <a:defRPr sz="4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" name="Google Shape;36;p11"/>
          <p:cNvPicPr preferRelativeResize="0"/>
          <p:nvPr/>
        </p:nvPicPr>
        <p:blipFill rotWithShape="1">
          <a:blip r:embed="rId2">
            <a:alphaModFix/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 Kooperationen">
  <p:cSld name="Übersicht Kooperatione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>
            <a:spLocks noGrp="1"/>
          </p:cNvSpPr>
          <p:nvPr>
            <p:ph type="pic" idx="2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2"/>
          <p:cNvSpPr>
            <a:spLocks noGrp="1"/>
          </p:cNvSpPr>
          <p:nvPr>
            <p:ph type="pic" idx="3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2"/>
          <p:cNvSpPr>
            <a:spLocks noGrp="1"/>
          </p:cNvSpPr>
          <p:nvPr>
            <p:ph type="pic" idx="4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2"/>
          <p:cNvSpPr>
            <a:spLocks noGrp="1"/>
          </p:cNvSpPr>
          <p:nvPr>
            <p:ph type="pic" idx="5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2"/>
          <p:cNvSpPr>
            <a:spLocks noGrp="1"/>
          </p:cNvSpPr>
          <p:nvPr>
            <p:ph type="pic" idx="6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2"/>
          <p:cNvSpPr>
            <a:spLocks noGrp="1"/>
          </p:cNvSpPr>
          <p:nvPr>
            <p:ph type="pic" idx="7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12"/>
          <p:cNvSpPr>
            <a:spLocks noGrp="1"/>
          </p:cNvSpPr>
          <p:nvPr>
            <p:ph type="pic" idx="8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12"/>
          <p:cNvSpPr>
            <a:spLocks noGrp="1"/>
          </p:cNvSpPr>
          <p:nvPr>
            <p:ph type="pic" idx="9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2"/>
          <p:cNvSpPr>
            <a:spLocks noGrp="1"/>
          </p:cNvSpPr>
          <p:nvPr>
            <p:ph type="pic" idx="13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>
          <p15:clr>
            <a:srgbClr val="FBAE40"/>
          </p15:clr>
        </p15:guide>
        <p15:guide id="2" pos="5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icht">
  <p:cSld name="Übersich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623093" y="636613"/>
            <a:ext cx="10845364" cy="5499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 Black"/>
              <a:buNone/>
              <a:defRPr sz="17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7662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500"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schwarzer Text">
  <p:cSld name="Imagebild, schwarzer 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4057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bild, weißer Text">
  <p:cSld name="Imagebild, weißer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15315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gleiche">
  <p:cSld name="Vergleich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476843" y="1639640"/>
            <a:ext cx="5399024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2"/>
          </p:nvPr>
        </p:nvSpPr>
        <p:spPr>
          <a:xfrm>
            <a:off x="6212918" y="1638582"/>
            <a:ext cx="5398407" cy="451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576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/>
            </a:lvl1pPr>
            <a:lvl2pPr marL="914400" lvl="1" indent="-37147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sz="30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dt" idx="10"/>
          </p:nvPr>
        </p:nvSpPr>
        <p:spPr>
          <a:xfrm>
            <a:off x="9425432" y="6356982"/>
            <a:ext cx="81775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ftr" idx="11"/>
          </p:nvPr>
        </p:nvSpPr>
        <p:spPr>
          <a:xfrm>
            <a:off x="5890366" y="6348972"/>
            <a:ext cx="242504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sldNum" idx="12"/>
          </p:nvPr>
        </p:nvSpPr>
        <p:spPr>
          <a:xfrm>
            <a:off x="11020654" y="6358497"/>
            <a:ext cx="685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32">
            <a:alphaModFix/>
          </a:blip>
          <a:srcRect/>
          <a:stretch/>
        </p:blipFill>
        <p:spPr>
          <a:xfrm>
            <a:off x="570583" y="6351235"/>
            <a:ext cx="2717806" cy="3203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body" idx="1"/>
          </p:nvPr>
        </p:nvSpPr>
        <p:spPr>
          <a:xfrm>
            <a:off x="470188" y="1619798"/>
            <a:ext cx="11141138" cy="451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73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◦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575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433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289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◆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ku-win-se/teaching-2025.ss.prse.braeuer.team5/blob/main/docs/systemdoku.m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u-win-se/teaching-2025.ss.prse.braeuer.team5/blob/main/docs/benutzerdoku.md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"/>
          <p:cNvSpPr txBox="1">
            <a:spLocks noGrp="1"/>
          </p:cNvSpPr>
          <p:nvPr>
            <p:ph type="subTitle" idx="1"/>
          </p:nvPr>
        </p:nvSpPr>
        <p:spPr>
          <a:xfrm>
            <a:off x="485737" y="5412164"/>
            <a:ext cx="9216577" cy="731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/>
              <a:t>Jovana Mihajlovic, Frida </a:t>
            </a:r>
            <a:r>
              <a:rPr lang="en-US" dirty="0" err="1"/>
              <a:t>Kempinger</a:t>
            </a:r>
            <a:r>
              <a:rPr lang="en-US" dirty="0"/>
              <a:t>, Magdalena Salomon</a:t>
            </a: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endParaRPr dirty="0"/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rPr lang="en-US" dirty="0" err="1"/>
              <a:t>Praktikum</a:t>
            </a:r>
            <a:r>
              <a:rPr lang="en-US" dirty="0"/>
              <a:t> Software Engineering – WS 2025</a:t>
            </a:r>
            <a:endParaRPr dirty="0"/>
          </a:p>
        </p:txBody>
      </p:sp>
      <p:sp>
        <p:nvSpPr>
          <p:cNvPr id="217" name="Google Shape;217;p1"/>
          <p:cNvSpPr txBox="1">
            <a:spLocks noGrp="1"/>
          </p:cNvSpPr>
          <p:nvPr>
            <p:ph type="title"/>
          </p:nvPr>
        </p:nvSpPr>
        <p:spPr>
          <a:xfrm>
            <a:off x="475590" y="1307110"/>
            <a:ext cx="9226724" cy="2009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 Black"/>
              <a:buNone/>
            </a:pPr>
            <a:r>
              <a:rPr lang="en-US" dirty="0"/>
              <a:t>Release 2</a:t>
            </a:r>
            <a:br>
              <a:rPr lang="en-US" dirty="0"/>
            </a:br>
            <a:r>
              <a:rPr lang="en-US" dirty="0"/>
              <a:t>Team 5</a:t>
            </a:r>
            <a:endParaRPr dirty="0"/>
          </a:p>
        </p:txBody>
      </p:sp>
      <p:sp>
        <p:nvSpPr>
          <p:cNvPr id="218" name="Google Shape;218;p1"/>
          <p:cNvSpPr>
            <a:spLocks noGrp="1"/>
          </p:cNvSpPr>
          <p:nvPr>
            <p:ph type="pic" idx="2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9" name="Google Shape;219;p1"/>
          <p:cNvSpPr>
            <a:spLocks noGrp="1"/>
          </p:cNvSpPr>
          <p:nvPr>
            <p:ph type="pic" idx="3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Präsentation</a:t>
            </a:r>
            <a:r>
              <a:rPr lang="en-US" dirty="0"/>
              <a:t> Release 2 - Agenda</a:t>
            </a:r>
            <a:endParaRPr dirty="0"/>
          </a:p>
        </p:txBody>
      </p:sp>
      <p:sp>
        <p:nvSpPr>
          <p:cNvPr id="225" name="Google Shape;225;p2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DE" dirty="0"/>
              <a:t>Aktueller Stand der: 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Implementierung (inkl. Demo)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Tests und Analyse der Codequalität</a:t>
            </a:r>
          </a:p>
          <a:p>
            <a:pPr marL="914400" lvl="1" indent="-381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◦"/>
            </a:pPr>
            <a:r>
              <a:rPr lang="de-DE" dirty="0"/>
              <a:t>Projektdokumentation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Sprint Retro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Einsatz</a:t>
            </a:r>
            <a:r>
              <a:rPr lang="en-US" dirty="0"/>
              <a:t> von KI</a:t>
            </a:r>
            <a:endParaRPr dirty="0"/>
          </a:p>
          <a:p>
            <a:pPr marL="216000" lvl="0" indent="-21600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26" name="Google Shape;226;p2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Aktueller Stand der Implementierung (inkl. Demo)</a:t>
            </a:r>
          </a:p>
        </p:txBody>
      </p:sp>
      <p:sp>
        <p:nvSpPr>
          <p:cNvPr id="239" name="Google Shape;239;p4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User kann Rechnungen bearbeiten (Jovana)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Admin und User können Statistiken einsehen (Magdalena)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Einbinden der OCR (Frida)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Wiederherstellen der Tests (</a:t>
            </a:r>
            <a:r>
              <a:rPr lang="de-AT" dirty="0" err="1"/>
              <a:t>mvn</a:t>
            </a:r>
            <a:r>
              <a:rPr lang="de-AT" dirty="0"/>
              <a:t> </a:t>
            </a:r>
            <a:r>
              <a:rPr lang="de-AT" dirty="0" err="1"/>
              <a:t>package</a:t>
            </a:r>
            <a:r>
              <a:rPr lang="de-AT" dirty="0"/>
              <a:t>) (alle)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de-AT" dirty="0"/>
              <a:t>Tests des letzten Releases (alle)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lang="de-AT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Demo der </a:t>
            </a:r>
            <a:r>
              <a:rPr lang="en-US" dirty="0" err="1"/>
              <a:t>Applikation</a:t>
            </a:r>
            <a:endParaRPr dirty="0"/>
          </a:p>
        </p:txBody>
      </p:sp>
      <p:sp>
        <p:nvSpPr>
          <p:cNvPr id="240" name="Google Shape;240;p4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37D6D5C0-8A7E-1D7C-CFCB-AB93870B7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8BF278EE-E50D-65A1-3B15-B7E9AC7E2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Tests und Analyse der Codequalität</a:t>
            </a:r>
            <a:br>
              <a:rPr lang="de-DE" dirty="0"/>
            </a:br>
            <a:endParaRPr lang="de-DE" dirty="0"/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12A57D9D-4966-AF1A-A66B-714C5D4E58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6A69E40-490E-780F-0405-14DC0F0E221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DB7CF5-E271-B165-9DE8-F4DC2F7AD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28" y="1235806"/>
            <a:ext cx="6717534" cy="504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850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>
          <a:extLst>
            <a:ext uri="{FF2B5EF4-FFF2-40B4-BE49-F238E27FC236}">
              <a16:creationId xmlns:a16="http://schemas.microsoft.com/office/drawing/2014/main" id="{14BB7A1A-DF6F-07A0-F31C-23AB5720F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">
            <a:extLst>
              <a:ext uri="{FF2B5EF4-FFF2-40B4-BE49-F238E27FC236}">
                <a16:creationId xmlns:a16="http://schemas.microsoft.com/office/drawing/2014/main" id="{B0E8FB08-BF9E-4D3B-A1EE-DB58019E3A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de-DE" dirty="0"/>
              <a:t>Projektdokumentation</a:t>
            </a:r>
          </a:p>
        </p:txBody>
      </p:sp>
      <p:sp>
        <p:nvSpPr>
          <p:cNvPr id="239" name="Google Shape;239;p4">
            <a:extLst>
              <a:ext uri="{FF2B5EF4-FFF2-40B4-BE49-F238E27FC236}">
                <a16:creationId xmlns:a16="http://schemas.microsoft.com/office/drawing/2014/main" id="{4E81B779-3005-A019-DC91-F386489C6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" sz="2000" dirty="0">
                <a:solidFill>
                  <a:schemeClr val="tx1"/>
                </a:solidFill>
              </a:rPr>
              <a:t>Systemdokumenation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>
                <a:hlinkClick r:id="rId3"/>
              </a:rPr>
              <a:t>Demo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Benutzerdokumenation</a:t>
            </a:r>
            <a:endParaRPr lang="en-US" dirty="0"/>
          </a:p>
          <a:p>
            <a:pPr marL="673200" lvl="1" indent="-216000">
              <a:lnSpc>
                <a:spcPct val="150000"/>
              </a:lnSpc>
              <a:buSzPts val="2400"/>
              <a:buChar char="•"/>
            </a:pPr>
            <a:r>
              <a:rPr lang="en-US" dirty="0">
                <a:hlinkClick r:id="rId4"/>
              </a:rPr>
              <a:t>Demo</a:t>
            </a:r>
            <a:endParaRPr lang="en-US" dirty="0"/>
          </a:p>
        </p:txBody>
      </p:sp>
      <p:sp>
        <p:nvSpPr>
          <p:cNvPr id="240" name="Google Shape;240;p4">
            <a:extLst>
              <a:ext uri="{FF2B5EF4-FFF2-40B4-BE49-F238E27FC236}">
                <a16:creationId xmlns:a16="http://schemas.microsoft.com/office/drawing/2014/main" id="{5862F230-469F-E23B-0FD9-38238F537B6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52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/>
              <a:t>Sprint Retro</a:t>
            </a:r>
            <a:endParaRPr/>
          </a:p>
        </p:txBody>
      </p:sp>
      <p:sp>
        <p:nvSpPr>
          <p:cNvPr id="246" name="Google Shape;246;p5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dirty="0"/>
              <a:t>Ca. 70 Stunden</a:t>
            </a: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de-AT" b="1" dirty="0"/>
              <a:t>Probleme</a:t>
            </a:r>
            <a:r>
              <a:rPr lang="de-AT" dirty="0"/>
              <a:t>: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/>
              <a:t>OCR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de-AT" dirty="0" err="1"/>
              <a:t>Github</a:t>
            </a:r>
            <a:r>
              <a:rPr lang="de-AT" dirty="0"/>
              <a:t> – </a:t>
            </a:r>
            <a:r>
              <a:rPr lang="de-AT" dirty="0" err="1"/>
              <a:t>build</a:t>
            </a:r>
            <a:r>
              <a:rPr lang="de-AT" dirty="0"/>
              <a:t> </a:t>
            </a:r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endParaRPr dirty="0"/>
          </a:p>
          <a:p>
            <a:pPr marL="216000" indent="-216000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en-US" b="1" dirty="0"/>
              <a:t>Was </a:t>
            </a:r>
            <a:r>
              <a:rPr lang="en-US" b="1" dirty="0" err="1"/>
              <a:t>haben</a:t>
            </a:r>
            <a:r>
              <a:rPr lang="en-US" b="1" dirty="0"/>
              <a:t> </a:t>
            </a:r>
            <a:r>
              <a:rPr lang="en-US" b="1" dirty="0" err="1"/>
              <a:t>wir</a:t>
            </a:r>
            <a:r>
              <a:rPr lang="en-US" b="1" dirty="0"/>
              <a:t> für Sprint 3 </a:t>
            </a:r>
            <a:r>
              <a:rPr lang="en-US" b="1" dirty="0" err="1"/>
              <a:t>gelernt</a:t>
            </a:r>
            <a:r>
              <a:rPr lang="en-US" b="1" dirty="0"/>
              <a:t>?</a:t>
            </a:r>
          </a:p>
          <a:p>
            <a:pPr marL="673200" lvl="1" indent="-216000">
              <a:lnSpc>
                <a:spcPct val="150000"/>
              </a:lnSpc>
              <a:buSzPts val="2400"/>
            </a:pPr>
            <a:r>
              <a:rPr lang="en-US" dirty="0" err="1"/>
              <a:t>Größere</a:t>
            </a:r>
            <a:r>
              <a:rPr lang="en-US" dirty="0"/>
              <a:t> User Stories </a:t>
            </a:r>
            <a:r>
              <a:rPr lang="en-US" dirty="0" err="1"/>
              <a:t>vereinfachen</a:t>
            </a:r>
            <a:r>
              <a:rPr lang="en-US" dirty="0"/>
              <a:t> </a:t>
            </a:r>
            <a:r>
              <a:rPr lang="en-US" dirty="0" err="1"/>
              <a:t>gemeinsames</a:t>
            </a:r>
            <a:r>
              <a:rPr lang="en-US" dirty="0"/>
              <a:t> Arbeiten (</a:t>
            </a:r>
            <a:r>
              <a:rPr lang="en-US" dirty="0" err="1"/>
              <a:t>keine</a:t>
            </a:r>
            <a:r>
              <a:rPr lang="en-US" dirty="0"/>
              <a:t> </a:t>
            </a:r>
            <a:r>
              <a:rPr lang="en-US" dirty="0" err="1"/>
              <a:t>Überschneidungen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247" name="Google Shape;247;p5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9FE-138F-F444-41AA-25E4F72B0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Einsatz</a:t>
            </a:r>
            <a:r>
              <a:rPr lang="en-US" dirty="0"/>
              <a:t> von KI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C489F-9B79-FA20-058B-DC9F269149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err="1"/>
              <a:t>Wurde</a:t>
            </a:r>
            <a:r>
              <a:rPr lang="en-US" dirty="0"/>
              <a:t> KI </a:t>
            </a:r>
            <a:r>
              <a:rPr lang="en-US" dirty="0" err="1"/>
              <a:t>eingesetzt</a:t>
            </a:r>
            <a:r>
              <a:rPr lang="en-US" dirty="0"/>
              <a:t>?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Fehlersuche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Controller </a:t>
            </a:r>
            <a:r>
              <a:rPr lang="en-US" dirty="0" err="1"/>
              <a:t>Statistiken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Überblick</a:t>
            </a:r>
            <a:r>
              <a:rPr lang="en-US" dirty="0"/>
              <a:t> </a:t>
            </a:r>
            <a:r>
              <a:rPr lang="en-US" dirty="0" err="1"/>
              <a:t>schaffen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Überarbeiten</a:t>
            </a:r>
            <a:r>
              <a:rPr lang="en-US" dirty="0"/>
              <a:t> von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D2E92-84E0-3528-AB07-5C5896B6F85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077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"/>
          <p:cNvSpPr txBox="1">
            <a:spLocks noGrp="1"/>
          </p:cNvSpPr>
          <p:nvPr>
            <p:ph type="title"/>
          </p:nvPr>
        </p:nvSpPr>
        <p:spPr>
          <a:xfrm>
            <a:off x="487122" y="575031"/>
            <a:ext cx="11124204" cy="98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</a:pPr>
            <a:r>
              <a:rPr lang="en-US" dirty="0" err="1"/>
              <a:t>Planung</a:t>
            </a:r>
            <a:r>
              <a:rPr lang="en-US" dirty="0"/>
              <a:t> für Release 3</a:t>
            </a:r>
            <a:endParaRPr dirty="0"/>
          </a:p>
        </p:txBody>
      </p:sp>
      <p:sp>
        <p:nvSpPr>
          <p:cNvPr id="253" name="Google Shape;253;p6"/>
          <p:cNvSpPr txBox="1">
            <a:spLocks noGrp="1"/>
          </p:cNvSpPr>
          <p:nvPr>
            <p:ph type="body" idx="1"/>
          </p:nvPr>
        </p:nvSpPr>
        <p:spPr>
          <a:xfrm>
            <a:off x="471542" y="1621584"/>
            <a:ext cx="11139784" cy="4516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Notifications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Statistiken</a:t>
            </a:r>
            <a:r>
              <a:rPr lang="en-US" dirty="0"/>
              <a:t> </a:t>
            </a:r>
            <a:r>
              <a:rPr lang="en-US" dirty="0" err="1"/>
              <a:t>exportieren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Code </a:t>
            </a:r>
            <a:r>
              <a:rPr lang="en-US" dirty="0" err="1"/>
              <a:t>überarbeiten</a:t>
            </a:r>
            <a:r>
              <a:rPr lang="en-US" dirty="0"/>
              <a:t> (“</a:t>
            </a:r>
            <a:r>
              <a:rPr lang="en-US" dirty="0" err="1"/>
              <a:t>aufräumen</a:t>
            </a:r>
            <a:r>
              <a:rPr lang="en-US" dirty="0"/>
              <a:t>”)</a:t>
            </a:r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Übrige</a:t>
            </a:r>
            <a:r>
              <a:rPr lang="en-US" dirty="0"/>
              <a:t> Tests </a:t>
            </a:r>
            <a:r>
              <a:rPr lang="en-US" dirty="0" err="1"/>
              <a:t>einbauen</a:t>
            </a:r>
            <a:endParaRPr lang="en-US" dirty="0"/>
          </a:p>
          <a:p>
            <a:pPr marL="216000" lvl="0" indent="-216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 err="1"/>
              <a:t>Dokumentationen</a:t>
            </a:r>
            <a:r>
              <a:rPr lang="en-US" dirty="0"/>
              <a:t> </a:t>
            </a:r>
            <a:r>
              <a:rPr lang="en-US" dirty="0" err="1"/>
              <a:t>ausbauen</a:t>
            </a:r>
            <a:endParaRPr lang="en-US" dirty="0"/>
          </a:p>
          <a:p>
            <a:pPr marL="216000" lvl="0" indent="-2160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 dirty="0"/>
          </a:p>
        </p:txBody>
      </p:sp>
      <p:sp>
        <p:nvSpPr>
          <p:cNvPr id="254" name="Google Shape;254;p6"/>
          <p:cNvSpPr txBox="1">
            <a:spLocks noGrp="1"/>
          </p:cNvSpPr>
          <p:nvPr>
            <p:ph type="body" idx="2"/>
          </p:nvPr>
        </p:nvSpPr>
        <p:spPr>
          <a:xfrm>
            <a:off x="471542" y="5858820"/>
            <a:ext cx="11139784" cy="27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rgbClr val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175</Words>
  <Application>Microsoft Macintosh PowerPoint</Application>
  <PresentationFormat>Breitbild</PresentationFormat>
  <Paragraphs>47</Paragraphs>
  <Slides>8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Arial Black</vt:lpstr>
      <vt:lpstr>Noto Sans Symbols</vt:lpstr>
      <vt:lpstr>Arial</vt:lpstr>
      <vt:lpstr>Office</vt:lpstr>
      <vt:lpstr>Release 2 Team 5</vt:lpstr>
      <vt:lpstr>Präsentation Release 2 - Agenda</vt:lpstr>
      <vt:lpstr>Aktueller Stand der Implementierung (inkl. Demo)</vt:lpstr>
      <vt:lpstr>Tests und Analyse der Codequalität </vt:lpstr>
      <vt:lpstr>Projektdokumentation</vt:lpstr>
      <vt:lpstr>Sprint Retro</vt:lpstr>
      <vt:lpstr>Einsatz von KI </vt:lpstr>
      <vt:lpstr>Planung für Release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Braeuer, Johannes</dc:creator>
  <cp:lastModifiedBy>Frida Kempinger</cp:lastModifiedBy>
  <cp:revision>6</cp:revision>
  <dcterms:created xsi:type="dcterms:W3CDTF">2023-10-26T07:23:11Z</dcterms:created>
  <dcterms:modified xsi:type="dcterms:W3CDTF">2025-05-01T14:27:48Z</dcterms:modified>
</cp:coreProperties>
</file>