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7102475" cy="10234613"/>
  <p:embeddedFontLst>
    <p:embeddedFont>
      <p:font typeface="Arial Black" panose="020B0A04020102020204" pitchFamily="3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jeXZ2NLPpyP3XemsoaRmjgGsP1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D2B67A-9198-8EF5-B314-A64490E266F6}" v="99" dt="2025-05-22T08:09:23.0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dalena Salomon" userId="79b1e907c908e15b" providerId="LiveId" clId="{E6D93B37-2B98-457C-8A7D-0EA6E88741AC}"/>
    <pc:docChg chg="custSel modSld">
      <pc:chgData name="Magdalena Salomon" userId="79b1e907c908e15b" providerId="LiveId" clId="{E6D93B37-2B98-457C-8A7D-0EA6E88741AC}" dt="2025-05-22T07:39:17.015" v="40" actId="20577"/>
      <pc:docMkLst>
        <pc:docMk/>
      </pc:docMkLst>
      <pc:sldChg chg="modSp mod">
        <pc:chgData name="Magdalena Salomon" userId="79b1e907c908e15b" providerId="LiveId" clId="{E6D93B37-2B98-457C-8A7D-0EA6E88741AC}" dt="2025-05-22T07:39:17.015" v="40" actId="20577"/>
        <pc:sldMkLst>
          <pc:docMk/>
          <pc:sldMk cId="0" sldId="258"/>
        </pc:sldMkLst>
        <pc:spChg chg="mod">
          <ac:chgData name="Magdalena Salomon" userId="79b1e907c908e15b" providerId="LiveId" clId="{E6D93B37-2B98-457C-8A7D-0EA6E88741AC}" dt="2025-05-22T07:39:17.015" v="40" actId="20577"/>
          <ac:spMkLst>
            <pc:docMk/>
            <pc:sldMk cId="0" sldId="258"/>
            <ac:spMk id="232" creationId="{00000000-0000-0000-0000-000000000000}"/>
          </ac:spMkLst>
        </pc:spChg>
      </pc:sldChg>
      <pc:sldChg chg="addSp delSp modSp mod">
        <pc:chgData name="Magdalena Salomon" userId="79b1e907c908e15b" providerId="LiveId" clId="{E6D93B37-2B98-457C-8A7D-0EA6E88741AC}" dt="2025-05-22T07:37:53.260" v="28" actId="1076"/>
        <pc:sldMkLst>
          <pc:docMk/>
          <pc:sldMk cId="0" sldId="259"/>
        </pc:sldMkLst>
        <pc:spChg chg="add del mod">
          <ac:chgData name="Magdalena Salomon" userId="79b1e907c908e15b" providerId="LiveId" clId="{E6D93B37-2B98-457C-8A7D-0EA6E88741AC}" dt="2025-05-22T07:37:01.403" v="2" actId="478"/>
          <ac:spMkLst>
            <pc:docMk/>
            <pc:sldMk cId="0" sldId="259"/>
            <ac:spMk id="5" creationId="{28A4D5C7-C7A6-A8DE-B80F-6DF731828B7B}"/>
          </ac:spMkLst>
        </pc:spChg>
        <pc:spChg chg="del">
          <ac:chgData name="Magdalena Salomon" userId="79b1e907c908e15b" providerId="LiveId" clId="{E6D93B37-2B98-457C-8A7D-0EA6E88741AC}" dt="2025-05-22T07:36:58.550" v="1" actId="478"/>
          <ac:spMkLst>
            <pc:docMk/>
            <pc:sldMk cId="0" sldId="259"/>
            <ac:spMk id="239" creationId="{00000000-0000-0000-0000-000000000000}"/>
          </ac:spMkLst>
        </pc:spChg>
        <pc:picChg chg="add mod">
          <ac:chgData name="Magdalena Salomon" userId="79b1e907c908e15b" providerId="LiveId" clId="{E6D93B37-2B98-457C-8A7D-0EA6E88741AC}" dt="2025-05-22T07:37:53.260" v="28" actId="1076"/>
          <ac:picMkLst>
            <pc:docMk/>
            <pc:sldMk cId="0" sldId="259"/>
            <ac:picMk id="3" creationId="{EB29986C-51F6-D702-28BE-98E39656B71E}"/>
          </ac:picMkLst>
        </pc:picChg>
      </pc:sldChg>
      <pc:sldChg chg="modSp mod">
        <pc:chgData name="Magdalena Salomon" userId="79b1e907c908e15b" providerId="LiveId" clId="{E6D93B37-2B98-457C-8A7D-0EA6E88741AC}" dt="2025-05-22T07:37:12.572" v="3" actId="20577"/>
        <pc:sldMkLst>
          <pc:docMk/>
          <pc:sldMk cId="0" sldId="260"/>
        </pc:sldMkLst>
        <pc:spChg chg="mod">
          <ac:chgData name="Magdalena Salomon" userId="79b1e907c908e15b" providerId="LiveId" clId="{E6D93B37-2B98-457C-8A7D-0EA6E88741AC}" dt="2025-05-22T07:37:12.572" v="3" actId="20577"/>
          <ac:spMkLst>
            <pc:docMk/>
            <pc:sldMk cId="0" sldId="260"/>
            <ac:spMk id="246" creationId="{00000000-0000-0000-0000-000000000000}"/>
          </ac:spMkLst>
        </pc:spChg>
      </pc:sldChg>
      <pc:sldChg chg="modSp mod">
        <pc:chgData name="Magdalena Salomon" userId="79b1e907c908e15b" providerId="LiveId" clId="{E6D93B37-2B98-457C-8A7D-0EA6E88741AC}" dt="2025-05-22T07:38:11.711" v="29" actId="2710"/>
        <pc:sldMkLst>
          <pc:docMk/>
          <pc:sldMk cId="0" sldId="262"/>
        </pc:sldMkLst>
        <pc:spChg chg="mod">
          <ac:chgData name="Magdalena Salomon" userId="79b1e907c908e15b" providerId="LiveId" clId="{E6D93B37-2B98-457C-8A7D-0EA6E88741AC}" dt="2025-05-22T07:38:11.711" v="29" actId="2710"/>
          <ac:spMkLst>
            <pc:docMk/>
            <pc:sldMk cId="0" sldId="262"/>
            <ac:spMk id="260" creationId="{00000000-0000-0000-0000-000000000000}"/>
          </ac:spMkLst>
        </pc:spChg>
      </pc:sldChg>
    </pc:docChg>
  </pc:docChgLst>
  <pc:docChgLst>
    <pc:chgData name="Gastbenutzer" providerId="Windows Live" clId="Web-{DED2B67A-9198-8EF5-B314-A64490E266F6}"/>
    <pc:docChg chg="modSld">
      <pc:chgData name="Gastbenutzer" userId="" providerId="Windows Live" clId="Web-{DED2B67A-9198-8EF5-B314-A64490E266F6}" dt="2025-05-22T08:09:23.085" v="96" actId="20577"/>
      <pc:docMkLst>
        <pc:docMk/>
      </pc:docMkLst>
      <pc:sldChg chg="modSp">
        <pc:chgData name="Gastbenutzer" userId="" providerId="Windows Live" clId="Web-{DED2B67A-9198-8EF5-B314-A64490E266F6}" dt="2025-05-22T08:09:23.085" v="96" actId="20577"/>
        <pc:sldMkLst>
          <pc:docMk/>
          <pc:sldMk cId="0" sldId="260"/>
        </pc:sldMkLst>
        <pc:spChg chg="mod">
          <ac:chgData name="Gastbenutzer" userId="" providerId="Windows Live" clId="Web-{DED2B67A-9198-8EF5-B314-A64490E266F6}" dt="2025-05-22T08:09:23.085" v="96" actId="20577"/>
          <ac:spMkLst>
            <pc:docMk/>
            <pc:sldMk cId="0" sldId="260"/>
            <ac:spMk id="246" creationId="{00000000-0000-0000-0000-000000000000}"/>
          </ac:spMkLst>
        </pc:spChg>
      </pc:sldChg>
      <pc:sldChg chg="modSp">
        <pc:chgData name="Gastbenutzer" userId="" providerId="Windows Live" clId="Web-{DED2B67A-9198-8EF5-B314-A64490E266F6}" dt="2025-05-22T08:01:49.176" v="65" actId="20577"/>
        <pc:sldMkLst>
          <pc:docMk/>
          <pc:sldMk cId="0" sldId="262"/>
        </pc:sldMkLst>
        <pc:spChg chg="mod">
          <ac:chgData name="Gastbenutzer" userId="" providerId="Windows Live" clId="Web-{DED2B67A-9198-8EF5-B314-A64490E266F6}" dt="2025-05-22T08:01:49.176" v="65" actId="20577"/>
          <ac:spMkLst>
            <pc:docMk/>
            <pc:sldMk cId="0" sldId="262"/>
            <ac:spMk id="26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9b4ee6d59d_0_0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3" name="Google Shape;243;g29b4ee6d5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0" name="Google Shape;2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6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7" name="Google Shape;2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">
  <p:cSld name="Titel / Schluss mit Log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8"/>
          <p:cNvPicPr preferRelativeResize="0"/>
          <p:nvPr/>
        </p:nvPicPr>
        <p:blipFill rotWithShape="1">
          <a:blip r:embed="rId2">
            <a:alphaModFix/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8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6577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1800"/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6724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314" y="555091"/>
            <a:ext cx="1932056" cy="136799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8"/>
          <p:cNvSpPr>
            <a:spLocks noGrp="1"/>
          </p:cNvSpPr>
          <p:nvPr>
            <p:ph type="pic" idx="2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8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sses Bild und Text">
  <p:cSld name="Grosses Bild u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8136701" y="1638300"/>
            <a:ext cx="3474625" cy="4510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>
            <a:spLocks noGrp="1"/>
          </p:cNvSpPr>
          <p:nvPr>
            <p:ph type="pic" idx="2"/>
          </p:nvPr>
        </p:nvSpPr>
        <p:spPr>
          <a:xfrm>
            <a:off x="575733" y="1721513"/>
            <a:ext cx="7213600" cy="44172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7"/>
          <p:cNvSpPr txBox="1">
            <a:spLocks noGrp="1"/>
          </p:cNvSpPr>
          <p:nvPr>
            <p:ph type="body" idx="3"/>
          </p:nvPr>
        </p:nvSpPr>
        <p:spPr>
          <a:xfrm>
            <a:off x="575733" y="5864981"/>
            <a:ext cx="7213600" cy="274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eln">
  <p:cSld name="Formel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>
            <a:spLocks noGrp="1"/>
          </p:cNvSpPr>
          <p:nvPr>
            <p:ph type="pic" idx="2"/>
          </p:nvPr>
        </p:nvSpPr>
        <p:spPr>
          <a:xfrm>
            <a:off x="2069754" y="1724299"/>
            <a:ext cx="8075595" cy="44172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2048933" y="5863959"/>
            <a:ext cx="8096416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>
            <a:spLocks noGrp="1"/>
          </p:cNvSpPr>
          <p:nvPr>
            <p:ph type="media" idx="2"/>
          </p:nvPr>
        </p:nvSpPr>
        <p:spPr>
          <a:xfrm>
            <a:off x="575733" y="1724302"/>
            <a:ext cx="11035593" cy="44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◦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◆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575733" y="5865691"/>
            <a:ext cx="11035593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kleine Bilder und Text">
  <p:cSld name="3 kleine Bilder und 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4388100" y="1639035"/>
            <a:ext cx="7223226" cy="450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>
            <a:spLocks noGrp="1"/>
          </p:cNvSpPr>
          <p:nvPr>
            <p:ph type="pic" idx="2"/>
          </p:nvPr>
        </p:nvSpPr>
        <p:spPr>
          <a:xfrm>
            <a:off x="577711" y="1725845"/>
            <a:ext cx="3393156" cy="136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20"/>
          <p:cNvSpPr>
            <a:spLocks noGrp="1"/>
          </p:cNvSpPr>
          <p:nvPr>
            <p:ph type="pic" idx="3"/>
          </p:nvPr>
        </p:nvSpPr>
        <p:spPr>
          <a:xfrm>
            <a:off x="577703" y="3254918"/>
            <a:ext cx="3393063" cy="136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20"/>
          <p:cNvSpPr>
            <a:spLocks noGrp="1"/>
          </p:cNvSpPr>
          <p:nvPr>
            <p:ph type="pic" idx="4"/>
          </p:nvPr>
        </p:nvSpPr>
        <p:spPr>
          <a:xfrm>
            <a:off x="577703" y="4775571"/>
            <a:ext cx="3393063" cy="136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20"/>
          <p:cNvSpPr/>
          <p:nvPr/>
        </p:nvSpPr>
        <p:spPr>
          <a:xfrm>
            <a:off x="4911547" y="1444171"/>
            <a:ext cx="626533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0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hmales Bild und Text">
  <p:cSld name="Schmales Bild und 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4386048" y="1643149"/>
            <a:ext cx="7225278" cy="449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>
            <a:spLocks noGrp="1"/>
          </p:cNvSpPr>
          <p:nvPr>
            <p:ph type="pic" idx="2"/>
          </p:nvPr>
        </p:nvSpPr>
        <p:spPr>
          <a:xfrm>
            <a:off x="575733" y="1724300"/>
            <a:ext cx="3395133" cy="44172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1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>
  <p:cSld name="Leer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Allgemein">
  <p:cSld name="JKU Logo Allgemein">
    <p:bg>
      <p:bgPr>
        <a:solidFill>
          <a:schemeClr val="accen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 Allgemein">
  <p:cSld name="Titel / Schluss mit Logo Allgemein">
    <p:bg>
      <p:bgPr>
        <a:solidFill>
          <a:schemeClr val="accen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4"/>
          <p:cNvSpPr>
            <a:spLocks noGrp="1"/>
          </p:cNvSpPr>
          <p:nvPr>
            <p:ph type="pic" idx="2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4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30" name="Google Shape;130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ohne Logo Allgemein">
  <p:cSld name="Kapitel ohne Logo Allgemei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5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TNF">
  <p:cSld name="JKU Logo TNF">
    <p:bg>
      <p:bgPr>
        <a:solidFill>
          <a:schemeClr val="accent2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 TNF">
  <p:cSld name="Titel / Schluss mit Logo TNF">
    <p:bg>
      <p:bgPr>
        <a:solidFill>
          <a:schemeClr val="accent2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7"/>
          <p:cNvSpPr>
            <a:spLocks noGrp="1"/>
          </p:cNvSpPr>
          <p:nvPr>
            <p:ph type="pic" idx="2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27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48" name="Google Shape;148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ohne Logo TNF">
  <p:cSld name="Kapitel ohne Logo TNF"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8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8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SOWI">
  <p:cSld name="JKU Logo SOWI">
    <p:bg>
      <p:bgPr>
        <a:solidFill>
          <a:schemeClr val="accent4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 SOWI">
  <p:cSld name="Titel / Schluss mit Logo SOWI">
    <p:bg>
      <p:bgPr>
        <a:solidFill>
          <a:schemeClr val="accent4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0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0"/>
          <p:cNvSpPr>
            <a:spLocks noGrp="1"/>
          </p:cNvSpPr>
          <p:nvPr>
            <p:ph type="pic" idx="2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30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66" name="Google Shape;166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ohne Logo SOWI">
  <p:cSld name="Kapitel ohne Logo SOWI">
    <p:bg>
      <p:bgPr>
        <a:solidFill>
          <a:schemeClr val="l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1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1" name="Google Shape;171;p31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2" name="Google Shape;172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1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1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1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RE">
  <p:cSld name="JKU Logo RE">
    <p:bg>
      <p:bgPr>
        <a:solidFill>
          <a:schemeClr val="accent5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 RE">
  <p:cSld name="Titel / Schluss mit Logo RE">
    <p:bg>
      <p:bgPr>
        <a:solidFill>
          <a:schemeClr val="accent5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3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3"/>
          <p:cNvSpPr>
            <a:spLocks noGrp="1"/>
          </p:cNvSpPr>
          <p:nvPr>
            <p:ph type="pic" idx="2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33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84" name="Google Shape;184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ohne Logo RE">
  <p:cSld name="Kapitel ohne Logo RE">
    <p:bg>
      <p:bgPr>
        <a:solidFill>
          <a:schemeClr val="l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4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9" name="Google Shape;189;p34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90" name="Google Shape;190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4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4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4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MED">
  <p:cSld name="JKU Logo MED">
    <p:bg>
      <p:bgPr>
        <a:solidFill>
          <a:schemeClr val="accent6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 MED">
  <p:cSld name="Titel / Schluss mit Logo MED">
    <p:bg>
      <p:bgPr>
        <a:solidFill>
          <a:schemeClr val="accent6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8" name="Google Shape;198;p36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6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6"/>
          <p:cNvSpPr>
            <a:spLocks noGrp="1"/>
          </p:cNvSpPr>
          <p:nvPr>
            <p:ph type="pic" idx="2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201" name="Google Shape;201;p36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202" name="Google Shape;202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">
  <p:cSld name="JKU Logo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8239" y="1571812"/>
            <a:ext cx="7118139" cy="5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ohne Logo MED">
  <p:cSld name="Kapitel ohne Logo MED">
    <p:bg>
      <p:bgPr>
        <a:solidFill>
          <a:schemeClr val="lt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7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7" name="Google Shape;207;p37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08" name="Google Shape;208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7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7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7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ohne Logo">
  <p:cSld name="Kapitel ohne Log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6" name="Google Shape;36;p11"/>
          <p:cNvPicPr preferRelativeResize="0"/>
          <p:nvPr/>
        </p:nvPicPr>
        <p:blipFill rotWithShape="1">
          <a:blip r:embed="rId2">
            <a:alphaModFix/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bersicht Kooperationen">
  <p:cSld name="Übersicht Kooperatione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>
            <a:spLocks noGrp="1"/>
          </p:cNvSpPr>
          <p:nvPr>
            <p:ph type="pic" idx="2"/>
          </p:nvPr>
        </p:nvSpPr>
        <p:spPr>
          <a:xfrm>
            <a:off x="8241458" y="1721189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12"/>
          <p:cNvSpPr>
            <a:spLocks noGrp="1"/>
          </p:cNvSpPr>
          <p:nvPr>
            <p:ph type="pic" idx="3"/>
          </p:nvPr>
        </p:nvSpPr>
        <p:spPr>
          <a:xfrm>
            <a:off x="574656" y="1721189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2"/>
          <p:cNvSpPr>
            <a:spLocks noGrp="1"/>
          </p:cNvSpPr>
          <p:nvPr>
            <p:ph type="pic" idx="4"/>
          </p:nvPr>
        </p:nvSpPr>
        <p:spPr>
          <a:xfrm>
            <a:off x="4407277" y="1720152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2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>
            <a:spLocks noGrp="1"/>
          </p:cNvSpPr>
          <p:nvPr>
            <p:ph type="pic" idx="5"/>
          </p:nvPr>
        </p:nvSpPr>
        <p:spPr>
          <a:xfrm>
            <a:off x="8241458" y="329132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2"/>
          <p:cNvSpPr>
            <a:spLocks noGrp="1"/>
          </p:cNvSpPr>
          <p:nvPr>
            <p:ph type="pic" idx="6"/>
          </p:nvPr>
        </p:nvSpPr>
        <p:spPr>
          <a:xfrm>
            <a:off x="574656" y="329132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12"/>
          <p:cNvSpPr>
            <a:spLocks noGrp="1"/>
          </p:cNvSpPr>
          <p:nvPr>
            <p:ph type="pic" idx="7"/>
          </p:nvPr>
        </p:nvSpPr>
        <p:spPr>
          <a:xfrm>
            <a:off x="4407277" y="3290290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2"/>
          <p:cNvSpPr>
            <a:spLocks noGrp="1"/>
          </p:cNvSpPr>
          <p:nvPr>
            <p:ph type="pic" idx="8"/>
          </p:nvPr>
        </p:nvSpPr>
        <p:spPr>
          <a:xfrm>
            <a:off x="8246376" y="486748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12"/>
          <p:cNvSpPr>
            <a:spLocks noGrp="1"/>
          </p:cNvSpPr>
          <p:nvPr>
            <p:ph type="pic" idx="9"/>
          </p:nvPr>
        </p:nvSpPr>
        <p:spPr>
          <a:xfrm>
            <a:off x="579574" y="486748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2"/>
          <p:cNvSpPr>
            <a:spLocks noGrp="1"/>
          </p:cNvSpPr>
          <p:nvPr>
            <p:ph type="pic" idx="13"/>
          </p:nvPr>
        </p:nvSpPr>
        <p:spPr>
          <a:xfrm>
            <a:off x="4412195" y="4866450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6">
          <p15:clr>
            <a:srgbClr val="FBAE40"/>
          </p15:clr>
        </p15:guide>
        <p15:guide id="2" pos="5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bersicht">
  <p:cSld name="Übersich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623093" y="636613"/>
            <a:ext cx="10845364" cy="5499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 Black"/>
              <a:buNone/>
              <a:defRPr sz="1700"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766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Char char="•"/>
              <a:defRPr sz="1500"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bild, schwarzer Text">
  <p:cSld name="Imagebild, schwarzer 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154057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bild, weißer Text">
  <p:cSld name="Imagebild, weißer 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15315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 Black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e">
  <p:cSld name="Vergleich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476843" y="1639640"/>
            <a:ext cx="5399024" cy="451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2"/>
          </p:nvPr>
        </p:nvSpPr>
        <p:spPr>
          <a:xfrm>
            <a:off x="6212918" y="1638582"/>
            <a:ext cx="5398407" cy="451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 sz="3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7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570583" y="6351235"/>
            <a:ext cx="2717806" cy="32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7"/>
          <p:cNvSpPr txBox="1">
            <a:spLocks noGrp="1"/>
          </p:cNvSpPr>
          <p:nvPr>
            <p:ph type="body" idx="1"/>
          </p:nvPr>
        </p:nvSpPr>
        <p:spPr>
          <a:xfrm>
            <a:off x="470188" y="1619798"/>
            <a:ext cx="11141138" cy="451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7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◦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575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433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289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◆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ku-win-se/teaching-2025.ss.prse.braeuer.team5/blob/main/docs/systemdoku.m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ku-win-se/teaching-2025.ss.prse.braeuer.team5/blob/main/docs/Testplan" TargetMode="External"/><Relationship Id="rId4" Type="http://schemas.openxmlformats.org/officeDocument/2006/relationships/hyperlink" Target="https://github.com/jku-win-se/teaching-2025.ss.prse.braeuer.team5/blob/main/docs/benutzerdoku.m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6577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rPr lang="de-AT"/>
              <a:t>Frida </a:t>
            </a:r>
            <a:r>
              <a:rPr lang="de-AT" err="1"/>
              <a:t>Kempinger</a:t>
            </a:r>
            <a:r>
              <a:rPr lang="de-AT"/>
              <a:t>, Jovana Mihajlovic, Magdalena Salomon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rPr lang="en-US" err="1"/>
              <a:t>Praktikum</a:t>
            </a:r>
            <a:r>
              <a:rPr lang="en-US"/>
              <a:t> Software Engineering – WS 2025</a:t>
            </a:r>
            <a:endParaRPr/>
          </a:p>
        </p:txBody>
      </p:sp>
      <p:sp>
        <p:nvSpPr>
          <p:cNvPr id="217" name="Google Shape;217;p1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6724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</a:pPr>
            <a:r>
              <a:rPr lang="en-US"/>
              <a:t>Release 3</a:t>
            </a:r>
            <a:br>
              <a:rPr lang="en-US"/>
            </a:br>
            <a:r>
              <a:rPr lang="en-US"/>
              <a:t>Team 5</a:t>
            </a:r>
            <a:endParaRPr/>
          </a:p>
        </p:txBody>
      </p:sp>
      <p:sp>
        <p:nvSpPr>
          <p:cNvPr id="218" name="Google Shape;218;p1"/>
          <p:cNvSpPr>
            <a:spLocks noGrp="1"/>
          </p:cNvSpPr>
          <p:nvPr>
            <p:ph type="pic" idx="2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9" name="Google Shape;219;p1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en-US"/>
              <a:t>Präsentation Release 3 - Agenda</a:t>
            </a:r>
            <a:endParaRPr/>
          </a:p>
        </p:txBody>
      </p:sp>
      <p:sp>
        <p:nvSpPr>
          <p:cNvPr id="225" name="Google Shape;225;p2"/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6000" lvl="0" indent="-216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/>
              <a:t>Aktueller Stand der: </a:t>
            </a:r>
          </a:p>
          <a:p>
            <a:pPr marL="914400" lvl="1" indent="-381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◦"/>
            </a:pPr>
            <a:r>
              <a:rPr lang="de-DE"/>
              <a:t>Implementierung (inkl. Demo)</a:t>
            </a:r>
          </a:p>
          <a:p>
            <a:pPr marL="914400" lvl="1" indent="-381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◦"/>
            </a:pPr>
            <a:r>
              <a:rPr lang="de-DE"/>
              <a:t>Tests und Analyse der Codequalität</a:t>
            </a:r>
          </a:p>
          <a:p>
            <a:pPr marL="914400" lvl="1" indent="-381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◦"/>
            </a:pPr>
            <a:r>
              <a:rPr lang="de-DE"/>
              <a:t>Projektdokumentation</a:t>
            </a:r>
          </a:p>
          <a:p>
            <a:pPr marL="216000" lvl="0" indent="-216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Sprint Retro</a:t>
            </a:r>
          </a:p>
          <a:p>
            <a:pPr marL="216000" indent="-216000">
              <a:buSzPts val="2400"/>
            </a:pPr>
            <a:r>
              <a:rPr lang="en-US" err="1"/>
              <a:t>Einsatz</a:t>
            </a:r>
            <a:r>
              <a:rPr lang="en-US"/>
              <a:t> von KI</a:t>
            </a:r>
            <a:endParaRPr/>
          </a:p>
          <a:p>
            <a:pPr marL="216000" lvl="0" indent="-216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err="1"/>
              <a:t>Planung</a:t>
            </a:r>
            <a:r>
              <a:rPr lang="en-US"/>
              <a:t> für die finale </a:t>
            </a:r>
            <a:r>
              <a:rPr lang="en-US" err="1"/>
              <a:t>Abgabe</a:t>
            </a:r>
            <a:endParaRPr/>
          </a:p>
        </p:txBody>
      </p:sp>
      <p:sp>
        <p:nvSpPr>
          <p:cNvPr id="226" name="Google Shape;226;p2"/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de-DE"/>
              <a:t>Aktueller Stand der Implementierung (inkl. Demo)</a:t>
            </a:r>
            <a:endParaRPr/>
          </a:p>
        </p:txBody>
      </p:sp>
      <p:sp>
        <p:nvSpPr>
          <p:cNvPr id="232" name="Google Shape;232;p4"/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rmAutofit/>
          </a:bodyPr>
          <a:lstStyle/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/>
              <a:t>Was wurde umgesetzt?</a:t>
            </a:r>
          </a:p>
          <a:p>
            <a:pPr marL="673200" lvl="1" indent="-216000">
              <a:lnSpc>
                <a:spcPct val="150000"/>
              </a:lnSpc>
              <a:buSzPts val="2400"/>
              <a:buChar char="•"/>
            </a:pPr>
            <a:r>
              <a:rPr lang="de-DE"/>
              <a:t>Export Statistiken (mit Mankos)</a:t>
            </a:r>
          </a:p>
          <a:p>
            <a:pPr marL="673200" lvl="1" indent="-216000">
              <a:lnSpc>
                <a:spcPct val="150000"/>
              </a:lnSpc>
              <a:buSzPts val="2400"/>
              <a:buChar char="•"/>
            </a:pPr>
            <a:r>
              <a:rPr lang="de-DE"/>
              <a:t>Installation inkl. Anleitung</a:t>
            </a:r>
          </a:p>
          <a:p>
            <a:pPr marL="673200" lvl="1" indent="-216000">
              <a:lnSpc>
                <a:spcPct val="150000"/>
              </a:lnSpc>
              <a:buSzPts val="2400"/>
              <a:buChar char="•"/>
            </a:pPr>
            <a:r>
              <a:rPr lang="de-DE"/>
              <a:t>Überarbeitung </a:t>
            </a:r>
            <a:r>
              <a:rPr lang="de-DE" err="1"/>
              <a:t>Testcoverage</a:t>
            </a:r>
            <a:endParaRPr lang="de-DE"/>
          </a:p>
          <a:p>
            <a:pPr marL="673200" lvl="1" indent="-216000">
              <a:lnSpc>
                <a:spcPct val="150000"/>
              </a:lnSpc>
              <a:buSzPts val="2400"/>
              <a:buChar char="•"/>
            </a:pPr>
            <a:r>
              <a:rPr lang="de-DE" err="1"/>
              <a:t>Notifications</a:t>
            </a:r>
            <a:endParaRPr lang="de-DE"/>
          </a:p>
          <a:p>
            <a:pPr marL="673200" lvl="1" indent="-216000">
              <a:lnSpc>
                <a:spcPct val="150000"/>
              </a:lnSpc>
              <a:buSzPts val="2400"/>
              <a:buChar char="•"/>
            </a:pPr>
            <a:r>
              <a:rPr lang="de-DE"/>
              <a:t>Testplan</a:t>
            </a:r>
          </a:p>
          <a:p>
            <a:pPr marL="673200" lvl="1" indent="-216000">
              <a:lnSpc>
                <a:spcPct val="150000"/>
              </a:lnSpc>
              <a:buSzPts val="2400"/>
              <a:buChar char="•"/>
            </a:pPr>
            <a:r>
              <a:rPr lang="de-DE"/>
              <a:t>Admin kann Rechnungen löschen</a:t>
            </a:r>
          </a:p>
          <a:p>
            <a:pPr marL="673200" lvl="1" indent="-216000">
              <a:lnSpc>
                <a:spcPct val="150000"/>
              </a:lnSpc>
              <a:buSzPts val="2400"/>
              <a:buChar char="•"/>
            </a:pPr>
            <a:r>
              <a:rPr lang="de-DE"/>
              <a:t>Code Überarbeitung</a:t>
            </a:r>
          </a:p>
          <a:p>
            <a:pPr marL="673200" lvl="1" indent="-216000">
              <a:lnSpc>
                <a:spcPct val="150000"/>
              </a:lnSpc>
              <a:buSzPts val="2400"/>
              <a:buChar char="•"/>
            </a:pPr>
            <a:r>
              <a:rPr lang="de-DE"/>
              <a:t>Überarbeitung GUI/Funktionen</a:t>
            </a:r>
          </a:p>
          <a:p>
            <a:pPr marL="457200" lvl="1" indent="0">
              <a:lnSpc>
                <a:spcPct val="150000"/>
              </a:lnSpc>
              <a:buSzPts val="2400"/>
              <a:buNone/>
            </a:pPr>
            <a:endParaRPr lang="de-DE"/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/>
              <a:t>Wie wurde die Aufteilung vorgenommen?</a:t>
            </a:r>
          </a:p>
          <a:p>
            <a:pPr marL="673200" lvl="1" indent="-216000">
              <a:lnSpc>
                <a:spcPct val="150000"/>
              </a:lnSpc>
              <a:buSzPts val="2400"/>
              <a:buChar char="•"/>
            </a:pPr>
            <a:r>
              <a:rPr lang="de-DE"/>
              <a:t>2-3 User Stories pro Person</a:t>
            </a:r>
          </a:p>
          <a:p>
            <a:pPr marL="673200" lvl="1" indent="-216000">
              <a:lnSpc>
                <a:spcPct val="150000"/>
              </a:lnSpc>
              <a:buSzPts val="2400"/>
              <a:buChar char="•"/>
            </a:pPr>
            <a:r>
              <a:rPr lang="de-DE"/>
              <a:t>Jeder hat seine Codeteile überarbeitet	</a:t>
            </a:r>
          </a:p>
        </p:txBody>
      </p:sp>
      <p:sp>
        <p:nvSpPr>
          <p:cNvPr id="233" name="Google Shape;233;p4"/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de-DE"/>
              <a:t>Tests und Analyse der Codequalität</a:t>
            </a:r>
            <a:endParaRPr/>
          </a:p>
        </p:txBody>
      </p:sp>
      <p:sp>
        <p:nvSpPr>
          <p:cNvPr id="240" name="Google Shape;240;p3"/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B29986C-51F6-D702-28BE-98E39656B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494" y="1069938"/>
            <a:ext cx="7783011" cy="44297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9b4ee6d59d_0_0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300" cy="9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de-DE"/>
              <a:t>Projektdokumentation</a:t>
            </a:r>
            <a:endParaRPr/>
          </a:p>
        </p:txBody>
      </p:sp>
      <p:sp>
        <p:nvSpPr>
          <p:cNvPr id="246" name="Google Shape;246;g29b4ee6d59d_0_0"/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900" cy="45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590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>
                <a:hlinkClick r:id="rId3"/>
              </a:rPr>
              <a:t>Systemdokumentation</a:t>
            </a:r>
            <a:endParaRPr lang="de-DE"/>
          </a:p>
          <a:p>
            <a:pPr marL="21590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de-DE"/>
          </a:p>
          <a:p>
            <a:pPr marL="21590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>
                <a:hlinkClick r:id="rId4"/>
              </a:rPr>
              <a:t>Benutzerdokumentation</a:t>
            </a:r>
            <a:endParaRPr lang="de-DE"/>
          </a:p>
          <a:p>
            <a:pPr marL="215900" indent="-215900">
              <a:lnSpc>
                <a:spcPct val="150000"/>
              </a:lnSpc>
              <a:buSzPts val="2400"/>
            </a:pPr>
            <a:endParaRPr lang="de-DE"/>
          </a:p>
          <a:p>
            <a:pPr marL="215900" indent="-215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de-DE">
                <a:hlinkClick r:id="rId5"/>
              </a:rPr>
              <a:t>Testplan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endParaRPr lang="de-DE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endParaRPr lang="de-DE"/>
          </a:p>
        </p:txBody>
      </p:sp>
      <p:sp>
        <p:nvSpPr>
          <p:cNvPr id="247" name="Google Shape;247;g29b4ee6d59d_0_0"/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9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en-US"/>
              <a:t>Sprint Retro</a:t>
            </a:r>
            <a:endParaRPr/>
          </a:p>
        </p:txBody>
      </p:sp>
      <p:sp>
        <p:nvSpPr>
          <p:cNvPr id="253" name="Google Shape;253;p5"/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6000" marR="0" lvl="0" indent="-216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n-US" err="1"/>
              <a:t>Probleme</a:t>
            </a:r>
            <a:r>
              <a:rPr lang="en-US"/>
              <a:t>:</a:t>
            </a:r>
          </a:p>
          <a:p>
            <a:pPr marL="673200" lvl="1" indent="-216000">
              <a:spcBef>
                <a:spcPts val="800"/>
              </a:spcBef>
              <a:buSzPts val="2400"/>
              <a:buChar char="•"/>
            </a:pPr>
            <a:r>
              <a:rPr lang="en-US" err="1"/>
              <a:t>Formatierung</a:t>
            </a:r>
            <a:r>
              <a:rPr lang="en-US"/>
              <a:t> von Export</a:t>
            </a:r>
          </a:p>
          <a:p>
            <a:pPr marL="673200" lvl="1" indent="-216000">
              <a:spcBef>
                <a:spcPts val="800"/>
              </a:spcBef>
              <a:buSzPts val="2400"/>
              <a:buChar char="•"/>
            </a:pPr>
            <a:r>
              <a:rPr lang="en-US"/>
              <a:t>Jar-</a:t>
            </a:r>
            <a:r>
              <a:rPr lang="en-US" err="1"/>
              <a:t>Datei</a:t>
            </a:r>
            <a:r>
              <a:rPr lang="en-US"/>
              <a:t> </a:t>
            </a:r>
            <a:r>
              <a:rPr lang="en-US" err="1"/>
              <a:t>ausführen</a:t>
            </a:r>
            <a:endParaRPr lang="en-US"/>
          </a:p>
          <a:p>
            <a:pPr marL="673200" lvl="1" indent="-216000">
              <a:spcBef>
                <a:spcPts val="800"/>
              </a:spcBef>
              <a:buSzPts val="2400"/>
              <a:buChar char="•"/>
            </a:pPr>
            <a:endParaRPr lang="en-US"/>
          </a:p>
          <a:p>
            <a:pPr marL="216000" marR="0" lvl="0" indent="-216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endParaRPr/>
          </a:p>
          <a:p>
            <a:pPr marL="216000" marR="0" lvl="0" indent="-216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Was </a:t>
            </a:r>
            <a:r>
              <a:rPr lang="en-US" err="1"/>
              <a:t>haben</a:t>
            </a:r>
            <a:r>
              <a:rPr lang="en-US"/>
              <a:t> </a:t>
            </a:r>
            <a:r>
              <a:rPr lang="en-US" err="1"/>
              <a:t>wir</a:t>
            </a:r>
            <a:r>
              <a:rPr lang="en-US"/>
              <a:t> in </a:t>
            </a:r>
            <a:r>
              <a:rPr lang="en-US" err="1"/>
              <a:t>diesem</a:t>
            </a:r>
            <a:r>
              <a:rPr lang="en-US"/>
              <a:t> Sprint </a:t>
            </a:r>
            <a:r>
              <a:rPr lang="en-US" err="1"/>
              <a:t>gelernt</a:t>
            </a:r>
            <a:r>
              <a:rPr lang="en-US"/>
              <a:t>?</a:t>
            </a:r>
          </a:p>
          <a:p>
            <a:pPr marL="673200" lvl="1" indent="-216000">
              <a:spcBef>
                <a:spcPts val="800"/>
              </a:spcBef>
              <a:buSzPts val="2400"/>
              <a:buChar char="•"/>
            </a:pPr>
            <a:r>
              <a:rPr lang="en-US" err="1"/>
              <a:t>Verständnis</a:t>
            </a:r>
            <a:r>
              <a:rPr lang="en-US"/>
              <a:t> für </a:t>
            </a:r>
            <a:r>
              <a:rPr lang="en-US" err="1"/>
              <a:t>Github</a:t>
            </a:r>
            <a:r>
              <a:rPr lang="en-US"/>
              <a:t> </a:t>
            </a:r>
            <a:r>
              <a:rPr lang="en-US" err="1"/>
              <a:t>wird</a:t>
            </a:r>
            <a:r>
              <a:rPr lang="en-US"/>
              <a:t> immer </a:t>
            </a:r>
            <a:r>
              <a:rPr lang="en-US" err="1"/>
              <a:t>größer</a:t>
            </a:r>
            <a:endParaRPr/>
          </a:p>
        </p:txBody>
      </p:sp>
      <p:sp>
        <p:nvSpPr>
          <p:cNvPr id="254" name="Google Shape;254;p5"/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669FE-138F-F444-41AA-25E4F72B0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Einsatz</a:t>
            </a:r>
            <a:r>
              <a:rPr lang="en-US"/>
              <a:t> von KI</a:t>
            </a:r>
            <a:br>
              <a:rPr lang="en-US"/>
            </a:b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C489F-9B79-FA20-058B-DC9F269149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Wurde</a:t>
            </a:r>
            <a:r>
              <a:rPr lang="en-US"/>
              <a:t> KI </a:t>
            </a:r>
            <a:r>
              <a:rPr lang="en-US" err="1"/>
              <a:t>eingesetzt</a:t>
            </a:r>
            <a:r>
              <a:rPr lang="en-US"/>
              <a:t>? </a:t>
            </a:r>
          </a:p>
          <a:p>
            <a:r>
              <a:rPr lang="en-US"/>
              <a:t>Wenn ja:</a:t>
            </a:r>
          </a:p>
          <a:p>
            <a:pPr lvl="1"/>
            <a:r>
              <a:rPr lang="en-US" err="1"/>
              <a:t>Anwendunsfall</a:t>
            </a:r>
            <a:r>
              <a:rPr lang="en-US"/>
              <a:t> Export – da </a:t>
            </a:r>
            <a:r>
              <a:rPr lang="en-US" err="1"/>
              <a:t>keine</a:t>
            </a:r>
            <a:r>
              <a:rPr lang="en-US"/>
              <a:t> </a:t>
            </a:r>
            <a:r>
              <a:rPr lang="en-US" err="1"/>
              <a:t>Vorkenntnisse</a:t>
            </a:r>
            <a:endParaRPr lang="en-US"/>
          </a:p>
          <a:p>
            <a:pPr lvl="1"/>
            <a:r>
              <a:rPr lang="en-US" err="1"/>
              <a:t>Umgang</a:t>
            </a:r>
            <a:r>
              <a:rPr lang="en-US"/>
              <a:t> </a:t>
            </a:r>
            <a:r>
              <a:rPr lang="en-US" err="1"/>
              <a:t>mit</a:t>
            </a:r>
            <a:r>
              <a:rPr lang="en-US"/>
              <a:t> Mockito – da </a:t>
            </a:r>
            <a:r>
              <a:rPr lang="en-US" err="1"/>
              <a:t>keine</a:t>
            </a:r>
            <a:r>
              <a:rPr lang="en-US"/>
              <a:t> </a:t>
            </a:r>
            <a:r>
              <a:rPr lang="en-US" err="1"/>
              <a:t>Vorkenntnisse</a:t>
            </a:r>
            <a:endParaRPr lang="en-US"/>
          </a:p>
          <a:p>
            <a:pPr lvl="1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D2E92-84E0-3528-AB07-5C5896B6F85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77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en-US"/>
              <a:t>Nächste Schritte &amp; Planung der finalen Abgabe</a:t>
            </a:r>
            <a:endParaRPr/>
          </a:p>
        </p:txBody>
      </p:sp>
      <p:sp>
        <p:nvSpPr>
          <p:cNvPr id="260" name="Google Shape;260;p6"/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590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Code </a:t>
            </a:r>
            <a:r>
              <a:rPr lang="en-US" err="1"/>
              <a:t>überarbeiten</a:t>
            </a:r>
            <a:endParaRPr lang="en-US"/>
          </a:p>
          <a:p>
            <a:pPr marL="21590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err="1"/>
              <a:t>Dokumentationen</a:t>
            </a:r>
            <a:r>
              <a:rPr lang="en-US"/>
              <a:t> </a:t>
            </a:r>
            <a:r>
              <a:rPr lang="en-US" err="1"/>
              <a:t>kontrollieren</a:t>
            </a:r>
          </a:p>
          <a:p>
            <a:pPr marL="215900" indent="-21590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err="1"/>
              <a:t>Testabdeckung</a:t>
            </a:r>
            <a:r>
              <a:rPr lang="en-US"/>
              <a:t> </a:t>
            </a:r>
            <a:r>
              <a:rPr lang="en-US" err="1"/>
              <a:t>noch</a:t>
            </a:r>
            <a:r>
              <a:rPr lang="en-US"/>
              <a:t> </a:t>
            </a:r>
            <a:r>
              <a:rPr lang="en-US" err="1"/>
              <a:t>erweitern</a:t>
            </a:r>
          </a:p>
          <a:p>
            <a:pPr marL="215900" lvl="0" indent="-215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/>
          </a:p>
          <a:p>
            <a:pPr marL="215900" lvl="0" indent="-215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/>
          </a:p>
          <a:p>
            <a:pPr marL="215900" indent="-215900">
              <a:spcBef>
                <a:spcPts val="0"/>
              </a:spcBef>
              <a:buSzPts val="2400"/>
            </a:pPr>
            <a:endParaRPr lang="de-DE"/>
          </a:p>
        </p:txBody>
      </p:sp>
      <p:sp>
        <p:nvSpPr>
          <p:cNvPr id="261" name="Google Shape;261;p6"/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rgbClr val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</vt:lpstr>
      <vt:lpstr>Release 3 Team 5</vt:lpstr>
      <vt:lpstr>Präsentation Release 3 - Agenda</vt:lpstr>
      <vt:lpstr>Aktueller Stand der Implementierung (inkl. Demo)</vt:lpstr>
      <vt:lpstr>Tests und Analyse der Codequalität</vt:lpstr>
      <vt:lpstr>Projektdokumentation</vt:lpstr>
      <vt:lpstr>Sprint Retro</vt:lpstr>
      <vt:lpstr>Einsatz von KI </vt:lpstr>
      <vt:lpstr>Nächste Schritte &amp; Planung der finalen Abgabe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Braeuer, Johannes</dc:creator>
  <cp:revision>1</cp:revision>
  <dcterms:created xsi:type="dcterms:W3CDTF">2023-10-26T07:23:11Z</dcterms:created>
  <dcterms:modified xsi:type="dcterms:W3CDTF">2025-05-22T08:09:59Z</dcterms:modified>
</cp:coreProperties>
</file>