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1" r:id="rId5"/>
    <p:sldId id="264" r:id="rId6"/>
    <p:sldId id="257" r:id="rId7"/>
    <p:sldId id="259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0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dalena Salomon" userId="79b1e907c908e15b" providerId="LiveId" clId="{BFCFCCA7-C272-4A8C-A2AE-8A5BCD991A20}"/>
    <pc:docChg chg="custSel modSld">
      <pc:chgData name="Magdalena Salomon" userId="79b1e907c908e15b" providerId="LiveId" clId="{BFCFCCA7-C272-4A8C-A2AE-8A5BCD991A20}" dt="2025-04-24T07:15:49.987" v="1" actId="478"/>
      <pc:docMkLst>
        <pc:docMk/>
      </pc:docMkLst>
      <pc:sldChg chg="delSp mod">
        <pc:chgData name="Magdalena Salomon" userId="79b1e907c908e15b" providerId="LiveId" clId="{BFCFCCA7-C272-4A8C-A2AE-8A5BCD991A20}" dt="2025-04-24T07:15:49.987" v="1" actId="478"/>
        <pc:sldMkLst>
          <pc:docMk/>
          <pc:sldMk cId="899240495" sldId="257"/>
        </pc:sldMkLst>
        <pc:spChg chg="del">
          <ac:chgData name="Magdalena Salomon" userId="79b1e907c908e15b" providerId="LiveId" clId="{BFCFCCA7-C272-4A8C-A2AE-8A5BCD991A20}" dt="2025-04-24T07:15:49.987" v="1" actId="478"/>
          <ac:spMkLst>
            <pc:docMk/>
            <pc:sldMk cId="899240495" sldId="257"/>
            <ac:spMk id="2" creationId="{45A3B7FA-B73D-7462-7843-0760F61B4DB3}"/>
          </ac:spMkLst>
        </pc:spChg>
      </pc:sldChg>
      <pc:sldChg chg="delSp mod">
        <pc:chgData name="Magdalena Salomon" userId="79b1e907c908e15b" providerId="LiveId" clId="{BFCFCCA7-C272-4A8C-A2AE-8A5BCD991A20}" dt="2025-04-24T07:15:40.212" v="0" actId="478"/>
        <pc:sldMkLst>
          <pc:docMk/>
          <pc:sldMk cId="3868391988" sldId="263"/>
        </pc:sldMkLst>
        <pc:spChg chg="del">
          <ac:chgData name="Magdalena Salomon" userId="79b1e907c908e15b" providerId="LiveId" clId="{BFCFCCA7-C272-4A8C-A2AE-8A5BCD991A20}" dt="2025-04-24T07:15:40.212" v="0" actId="478"/>
          <ac:spMkLst>
            <pc:docMk/>
            <pc:sldMk cId="3868391988" sldId="263"/>
            <ac:spMk id="9" creationId="{6D8288DB-EA02-7806-D5DC-6E2F11990095}"/>
          </ac:spMkLst>
        </pc:spChg>
      </pc:sldChg>
    </pc:docChg>
  </pc:docChgLst>
  <pc:docChgLst>
    <pc:chgData name="Magdalena Salomon" userId="79b1e907c908e15b" providerId="LiveId" clId="{C1945571-61D3-4976-92F2-5B6697E63F18}"/>
    <pc:docChg chg="undo custSel addSld delSld modSld">
      <pc:chgData name="Magdalena Salomon" userId="79b1e907c908e15b" providerId="LiveId" clId="{C1945571-61D3-4976-92F2-5B6697E63F18}" dt="2025-03-20T16:22:54.116" v="72" actId="1076"/>
      <pc:docMkLst>
        <pc:docMk/>
      </pc:docMkLst>
      <pc:sldChg chg="modSp mod">
        <pc:chgData name="Magdalena Salomon" userId="79b1e907c908e15b" providerId="LiveId" clId="{C1945571-61D3-4976-92F2-5B6697E63F18}" dt="2025-03-20T16:08:32.884" v="27" actId="20577"/>
        <pc:sldMkLst>
          <pc:docMk/>
          <pc:sldMk cId="3094468673" sldId="256"/>
        </pc:sldMkLst>
        <pc:spChg chg="mod">
          <ac:chgData name="Magdalena Salomon" userId="79b1e907c908e15b" providerId="LiveId" clId="{C1945571-61D3-4976-92F2-5B6697E63F18}" dt="2025-03-20T16:08:32.884" v="27" actId="20577"/>
          <ac:spMkLst>
            <pc:docMk/>
            <pc:sldMk cId="3094468673" sldId="256"/>
            <ac:spMk id="2" creationId="{0E528603-C560-B7DD-3FDC-81FB2CC167F1}"/>
          </ac:spMkLst>
        </pc:spChg>
      </pc:sldChg>
      <pc:sldChg chg="addSp delSp modSp mod">
        <pc:chgData name="Magdalena Salomon" userId="79b1e907c908e15b" providerId="LiveId" clId="{C1945571-61D3-4976-92F2-5B6697E63F18}" dt="2025-03-20T16:16:16.837" v="42" actId="478"/>
        <pc:sldMkLst>
          <pc:docMk/>
          <pc:sldMk cId="899240495" sldId="257"/>
        </pc:sldMkLst>
        <pc:picChg chg="add">
          <ac:chgData name="Magdalena Salomon" userId="79b1e907c908e15b" providerId="LiveId" clId="{C1945571-61D3-4976-92F2-5B6697E63F18}" dt="2025-03-20T16:16:14.182" v="41" actId="22"/>
          <ac:picMkLst>
            <pc:docMk/>
            <pc:sldMk cId="899240495" sldId="257"/>
            <ac:picMk id="7" creationId="{A8D48A67-9ABB-E615-D1CE-E088FD4F801F}"/>
          </ac:picMkLst>
        </pc:picChg>
      </pc:sldChg>
      <pc:sldChg chg="addSp delSp modSp mod">
        <pc:chgData name="Magdalena Salomon" userId="79b1e907c908e15b" providerId="LiveId" clId="{C1945571-61D3-4976-92F2-5B6697E63F18}" dt="2025-03-20T16:22:54.116" v="72" actId="1076"/>
        <pc:sldMkLst>
          <pc:docMk/>
          <pc:sldMk cId="2709878518" sldId="258"/>
        </pc:sldMkLst>
        <pc:picChg chg="add mod">
          <ac:chgData name="Magdalena Salomon" userId="79b1e907c908e15b" providerId="LiveId" clId="{C1945571-61D3-4976-92F2-5B6697E63F18}" dt="2025-03-20T16:22:54.116" v="72" actId="1076"/>
          <ac:picMkLst>
            <pc:docMk/>
            <pc:sldMk cId="2709878518" sldId="258"/>
            <ac:picMk id="8" creationId="{6FEABFBB-D1DA-1AA2-0B1D-BD3F596D891E}"/>
          </ac:picMkLst>
        </pc:picChg>
      </pc:sldChg>
      <pc:sldChg chg="addSp delSp modSp mod">
        <pc:chgData name="Magdalena Salomon" userId="79b1e907c908e15b" providerId="LiveId" clId="{C1945571-61D3-4976-92F2-5B6697E63F18}" dt="2025-03-20T16:20:37.675" v="60" actId="478"/>
        <pc:sldMkLst>
          <pc:docMk/>
          <pc:sldMk cId="1120678890" sldId="259"/>
        </pc:sldMkLst>
        <pc:picChg chg="add">
          <ac:chgData name="Magdalena Salomon" userId="79b1e907c908e15b" providerId="LiveId" clId="{C1945571-61D3-4976-92F2-5B6697E63F18}" dt="2025-03-20T16:16:50.330" v="44" actId="22"/>
          <ac:picMkLst>
            <pc:docMk/>
            <pc:sldMk cId="1120678890" sldId="259"/>
            <ac:picMk id="7" creationId="{1F5830EA-1D58-C574-B09B-755F56890B12}"/>
          </ac:picMkLst>
        </pc:picChg>
      </pc:sldChg>
      <pc:sldChg chg="del">
        <pc:chgData name="Magdalena Salomon" userId="79b1e907c908e15b" providerId="LiveId" clId="{C1945571-61D3-4976-92F2-5B6697E63F18}" dt="2025-03-20T16:16:58.345" v="46" actId="47"/>
        <pc:sldMkLst>
          <pc:docMk/>
          <pc:sldMk cId="2851083449" sldId="260"/>
        </pc:sldMkLst>
      </pc:sldChg>
      <pc:sldChg chg="addSp delSp modSp mod">
        <pc:chgData name="Magdalena Salomon" userId="79b1e907c908e15b" providerId="LiveId" clId="{C1945571-61D3-4976-92F2-5B6697E63F18}" dt="2025-03-20T16:18:52.470" v="53" actId="1076"/>
        <pc:sldMkLst>
          <pc:docMk/>
          <pc:sldMk cId="1155013578" sldId="261"/>
        </pc:sldMkLst>
        <pc:picChg chg="add mod ord">
          <ac:chgData name="Magdalena Salomon" userId="79b1e907c908e15b" providerId="LiveId" clId="{C1945571-61D3-4976-92F2-5B6697E63F18}" dt="2025-03-20T16:18:52.470" v="53" actId="1076"/>
          <ac:picMkLst>
            <pc:docMk/>
            <pc:sldMk cId="1155013578" sldId="261"/>
            <ac:picMk id="7" creationId="{1E11A38C-0FC7-6C17-DC96-53F04883C8DC}"/>
          </ac:picMkLst>
        </pc:picChg>
      </pc:sldChg>
      <pc:sldChg chg="addSp delSp modSp mod">
        <pc:chgData name="Magdalena Salomon" userId="79b1e907c908e15b" providerId="LiveId" clId="{C1945571-61D3-4976-92F2-5B6697E63F18}" dt="2025-03-20T16:21:14.147" v="64" actId="1076"/>
        <pc:sldMkLst>
          <pc:docMk/>
          <pc:sldMk cId="2804957982" sldId="262"/>
        </pc:sldMkLst>
        <pc:picChg chg="add mod ord">
          <ac:chgData name="Magdalena Salomon" userId="79b1e907c908e15b" providerId="LiveId" clId="{C1945571-61D3-4976-92F2-5B6697E63F18}" dt="2025-03-20T16:21:14.147" v="64" actId="1076"/>
          <ac:picMkLst>
            <pc:docMk/>
            <pc:sldMk cId="2804957982" sldId="262"/>
            <ac:picMk id="4" creationId="{4B94F899-BDBF-6532-1DB1-989A77814EB2}"/>
          </ac:picMkLst>
        </pc:picChg>
      </pc:sldChg>
      <pc:sldChg chg="addSp delSp modSp mod">
        <pc:chgData name="Magdalena Salomon" userId="79b1e907c908e15b" providerId="LiveId" clId="{C1945571-61D3-4976-92F2-5B6697E63F18}" dt="2025-03-20T16:22:23.443" v="68" actId="1076"/>
        <pc:sldMkLst>
          <pc:docMk/>
          <pc:sldMk cId="3868391988" sldId="263"/>
        </pc:sldMkLst>
        <pc:picChg chg="add mod">
          <ac:chgData name="Magdalena Salomon" userId="79b1e907c908e15b" providerId="LiveId" clId="{C1945571-61D3-4976-92F2-5B6697E63F18}" dt="2025-03-20T16:22:23.443" v="68" actId="1076"/>
          <ac:picMkLst>
            <pc:docMk/>
            <pc:sldMk cId="3868391988" sldId="263"/>
            <ac:picMk id="11" creationId="{5752AC38-1963-A4EF-7B48-0B6FCC5C0CD2}"/>
          </ac:picMkLst>
        </pc:picChg>
      </pc:sldChg>
      <pc:sldChg chg="addSp delSp modSp new mod">
        <pc:chgData name="Magdalena Salomon" userId="79b1e907c908e15b" providerId="LiveId" clId="{C1945571-61D3-4976-92F2-5B6697E63F18}" dt="2025-03-20T16:19:52.316" v="58" actId="1076"/>
        <pc:sldMkLst>
          <pc:docMk/>
          <pc:sldMk cId="756647357" sldId="264"/>
        </pc:sldMkLst>
        <pc:picChg chg="add mod ord">
          <ac:chgData name="Magdalena Salomon" userId="79b1e907c908e15b" providerId="LiveId" clId="{C1945571-61D3-4976-92F2-5B6697E63F18}" dt="2025-03-20T16:19:52.316" v="58" actId="1076"/>
          <ac:picMkLst>
            <pc:docMk/>
            <pc:sldMk cId="756647357" sldId="264"/>
            <ac:picMk id="9" creationId="{DB6C6081-98F2-27DC-DE23-46C99509AE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2BE94-8C6C-E759-3C97-D4D583A30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9AD10C-FAD9-52B6-A97E-854315D09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A03A98-88CF-FF2E-F910-E2D534E0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0418-F769-4EBC-908A-57687C225049}" type="datetimeFigureOut">
              <a:rPr lang="de-AT" smtClean="0"/>
              <a:t>24.04.2025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D05505-A271-4B4A-8CA3-7037C4FF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06A1F8-7FBC-27EE-F192-5E20C339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DBD0-66AA-4BB9-B887-B87437D1B7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799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CDA44-6207-09EE-A784-7182BE9C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E4A8E9-A4D3-EE23-7D4E-33B951C80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E432CA-B3F9-6747-B3DD-741FCE7C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0418-F769-4EBC-908A-57687C225049}" type="datetimeFigureOut">
              <a:rPr lang="de-AT" smtClean="0"/>
              <a:t>24.04.2025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B00F1B-57B5-0B03-F605-3951E6EB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E6AE9D-F2E3-8337-6EA0-D12C2399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DBD0-66AA-4BB9-B887-B87437D1B7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31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720E38-A0C3-0FD6-BC08-E7927DF16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245A1D-EDAF-1F76-BEA3-C7566C7CC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CCC221-6786-E48F-606A-C95A54FC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0418-F769-4EBC-908A-57687C225049}" type="datetimeFigureOut">
              <a:rPr lang="de-AT" smtClean="0"/>
              <a:t>24.04.2025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20783-CA50-AD6C-9B78-D3FC5606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02126F-9857-A005-4E0F-F285B6B6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DBD0-66AA-4BB9-B887-B87437D1B7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777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A1BC5-369D-ABB3-5923-AF25D234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8510AA-6E71-1E04-73F7-5C608B72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44168-6C36-A8FD-59B2-04AB3ECA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0418-F769-4EBC-908A-57687C225049}" type="datetimeFigureOut">
              <a:rPr lang="de-AT" smtClean="0"/>
              <a:t>24.04.2025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B91E17-9A9C-E3D4-711C-DFC0EF4C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4DB174-9EFB-E403-4242-FDCA53F1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DBD0-66AA-4BB9-B887-B87437D1B7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41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13E3B-97C7-00CB-5D3A-77B2142A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336C45-DB4B-7F84-2E2F-7A6169EB5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636F53-21E1-0090-59DF-DAC468A4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0418-F769-4EBC-908A-57687C225049}" type="datetimeFigureOut">
              <a:rPr lang="de-AT" smtClean="0"/>
              <a:t>24.04.2025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94C28A-31BA-9424-23E6-FC046D5D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2F209F-5696-5376-E8FC-394F7165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DBD0-66AA-4BB9-B887-B87437D1B7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39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93914-9F1A-2AD7-2BB8-EB568A12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DD4D1F-3A0A-FC0E-5CCC-43C473D08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30561E-43A6-5871-83E9-9273725DA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474090-C075-9043-A0FA-20501559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0418-F769-4EBC-908A-57687C225049}" type="datetimeFigureOut">
              <a:rPr lang="de-AT" smtClean="0"/>
              <a:t>24.04.2025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23B41C-14CA-8E53-7CC0-95195FC5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ADFCFE-37A2-2FFE-1CD7-ED6508E0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DBD0-66AA-4BB9-B887-B87437D1B7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801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38DC7A-CABA-A98C-44AE-182211ED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753EC0-A97B-0054-27FE-44E70CCFA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74E74F-B54C-1771-0605-34016B6ED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0ED411-3916-29E8-E5C4-F5EEFF65A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048685-A600-9947-0BC6-B0B9C1B75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028583F-48C2-79DC-B884-81CA6BA4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0418-F769-4EBC-908A-57687C225049}" type="datetimeFigureOut">
              <a:rPr lang="de-AT" smtClean="0"/>
              <a:t>24.04.2025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4F3B94-BAC0-FC36-9B50-F822610B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B033F3-DD4C-B7D3-B40B-F05666E9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DBD0-66AA-4BB9-B887-B87437D1B7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783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F38F0-37ED-0755-DCC2-C02EC839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6F9302-1EE9-F100-F717-5BA6A00A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0418-F769-4EBC-908A-57687C225049}" type="datetimeFigureOut">
              <a:rPr lang="de-AT" smtClean="0"/>
              <a:t>24.04.2025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0F6F08-F3D6-EFBB-3D74-0AF5FAC4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5C956C-99A3-8081-1138-C6814F2B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DBD0-66AA-4BB9-B887-B87437D1B7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567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2E8113-0123-0812-2D0E-38DA2C5A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0418-F769-4EBC-908A-57687C225049}" type="datetimeFigureOut">
              <a:rPr lang="de-AT" smtClean="0"/>
              <a:t>24.04.2025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9ECF5C-AE55-0AF1-7976-0B9F71C6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A0EB57-2A3E-54BD-8ED8-9CB9CB31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DBD0-66AA-4BB9-B887-B87437D1B7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538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341A0-2137-3B59-AACD-12D9207F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66B652-354E-A25C-9E22-032398250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6685C4-6978-663B-61F9-7C3525EB3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289F76-316C-4621-DF04-6D67FB88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0418-F769-4EBC-908A-57687C225049}" type="datetimeFigureOut">
              <a:rPr lang="de-AT" smtClean="0"/>
              <a:t>24.04.2025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B6B8C8-158A-BC92-3879-76798A47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C41D5B-66FA-09FA-B253-325F5FA4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DBD0-66AA-4BB9-B887-B87437D1B7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417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61179-366F-F955-1B32-C32A42FAF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EB8E481-5D43-B27C-3151-1145F4890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8A5253-566F-F071-374F-AD9A8695D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04C2DF-6476-3886-52F4-636D52E8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0418-F769-4EBC-908A-57687C225049}" type="datetimeFigureOut">
              <a:rPr lang="de-AT" smtClean="0"/>
              <a:t>24.04.2025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3357CE-495C-F6E1-9E61-C44F7296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082AAE-16EC-C045-3C93-B4F2F5E8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DBD0-66AA-4BB9-B887-B87437D1B7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991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77D9B9F-3255-6E51-F8BF-AFA4FE4A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C5E7F1-C0B8-933E-F826-5D4C6F87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3D38B1-1523-8EB4-EB8E-C45AFC9C5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590418-F769-4EBC-908A-57687C225049}" type="datetimeFigureOut">
              <a:rPr lang="de-AT" smtClean="0"/>
              <a:t>24.04.2025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E1F572-41D2-EB41-BCE0-0F4C002AD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DBB517-C4BA-B2A2-26DA-BFCA8E48D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E1DBD0-66AA-4BB9-B887-B87437D1B7F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303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28603-C560-B7DD-3FDC-81FB2CC16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Prototype </a:t>
            </a:r>
            <a:r>
              <a:rPr lang="de-AT" dirty="0" err="1"/>
              <a:t>Lunchify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4DC5B4-05E2-D37A-C243-749A576C15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446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5752AC38-1963-A4EF-7B48-0B6FCC5C0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60" y="1052052"/>
            <a:ext cx="6427879" cy="423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9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6FEABFBB-D1DA-1AA2-0B1D-BD3F596D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059" y="1395818"/>
            <a:ext cx="6155881" cy="406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7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E11A38C-0FC7-6C17-DC96-53F04883C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0159" y="1209367"/>
            <a:ext cx="6171682" cy="4083441"/>
          </a:xfrm>
        </p:spPr>
      </p:pic>
    </p:spTree>
    <p:extLst>
      <p:ext uri="{BB962C8B-B14F-4D97-AF65-F5344CB8AC3E}">
        <p14:creationId xmlns:p14="http://schemas.microsoft.com/office/powerpoint/2010/main" val="115501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33BE3-EDAF-DD15-BC6F-9FB745AA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B6C6081-98F2-27DC-DE23-46C99509A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3168" y="1219200"/>
            <a:ext cx="6065664" cy="4009852"/>
          </a:xfrm>
        </p:spPr>
      </p:pic>
    </p:spTree>
    <p:extLst>
      <p:ext uri="{BB962C8B-B14F-4D97-AF65-F5344CB8AC3E}">
        <p14:creationId xmlns:p14="http://schemas.microsoft.com/office/powerpoint/2010/main" val="75664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8D48A67-9ABB-E615-D1CE-E088FD4F8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01" y="1528497"/>
            <a:ext cx="5715798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4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F5830EA-1D58-C574-B09B-755F5689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154" y="1533260"/>
            <a:ext cx="5677692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7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B94F899-BDBF-6532-1DB1-989A77814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228" y="1294026"/>
            <a:ext cx="6399544" cy="4269948"/>
          </a:xfrm>
        </p:spPr>
      </p:pic>
    </p:spTree>
    <p:extLst>
      <p:ext uri="{BB962C8B-B14F-4D97-AF65-F5344CB8AC3E}">
        <p14:creationId xmlns:p14="http://schemas.microsoft.com/office/powerpoint/2010/main" val="280495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Prototype Lunchify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Magdalena Salomon</dc:creator>
  <cp:lastModifiedBy>Magdalena Salomon</cp:lastModifiedBy>
  <cp:revision>1</cp:revision>
  <dcterms:created xsi:type="dcterms:W3CDTF">2025-03-20T07:54:34Z</dcterms:created>
  <dcterms:modified xsi:type="dcterms:W3CDTF">2025-04-24T07:15:51Z</dcterms:modified>
</cp:coreProperties>
</file>