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63" r:id="rId4"/>
    <p:sldId id="267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2A1B0-33A0-0FDC-5F31-40B251078D13}" v="50" dt="2025-06-13T10:20:00.783"/>
    <p1510:client id="{30E5B73C-8DBE-527A-ABD9-3632DED36EE6}" v="5" dt="2025-06-12T12:25:42.546"/>
    <p1510:client id="{3124E45E-3A74-35CF-61BA-38B59CE49BD4}" v="1" dt="2025-06-13T11:00:24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-2025.ss.prse.braeuer.team5/blob/main/docs/systemdoku.md" TargetMode="External"/><Relationship Id="rId2" Type="http://schemas.openxmlformats.org/officeDocument/2006/relationships/hyperlink" Target="https://github.com/jku-win-se/teaching-2025.ss.prse.braeuer.team5/blob/main/docs/benutzerdoku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22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9917DB-4D18-E5CE-8054-8B4B586E3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de-AT"/>
              <a:t>Lunchify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BAEB82-E49D-2BFC-C7E1-275E4D0D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70" cy="914400"/>
          </a:xfrm>
        </p:spPr>
        <p:txBody>
          <a:bodyPr>
            <a:normAutofit/>
          </a:bodyPr>
          <a:lstStyle/>
          <a:p>
            <a:r>
              <a:rPr lang="de-AT"/>
              <a:t>… managt ihre Rückerstattungen.</a:t>
            </a:r>
          </a:p>
        </p:txBody>
      </p:sp>
      <p:pic>
        <p:nvPicPr>
          <p:cNvPr id="13" name="Grafik 12" descr="Freunde genießen ein Mittagessen in einem Restaurant | Kostenlose Foto">
            <a:extLst>
              <a:ext uri="{FF2B5EF4-FFF2-40B4-BE49-F238E27FC236}">
                <a16:creationId xmlns:a16="http://schemas.microsoft.com/office/drawing/2014/main" id="{CBB7BC75-8D59-AFBB-6E3B-BBF15A29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79" r="14489"/>
          <a:stretch>
            <a:fillRect/>
          </a:stretch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45" name="Rectangle 26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252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F6971-A561-039A-559F-DF6AADDDC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34" y="1123837"/>
            <a:ext cx="3330857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err="1"/>
              <a:t>Architekturdiagramm</a:t>
            </a:r>
            <a:endParaRPr lang="en-US" sz="280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E7088902-A796-012F-4D44-BCFB93757B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033" t="1" r="6044" b="-4"/>
          <a:stretch>
            <a:fillRect/>
          </a:stretch>
        </p:blipFill>
        <p:spPr>
          <a:xfrm>
            <a:off x="5558317" y="653796"/>
            <a:ext cx="4005580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6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C0121-9838-F3DF-E84C-5744C80B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Codequalität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40A304-EC67-BA09-7364-1F0A95B7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2691062"/>
            <a:ext cx="7391400" cy="14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C35E-B777-671C-68C4-F9EEFFD7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Tests</a:t>
            </a:r>
          </a:p>
        </p:txBody>
      </p:sp>
      <p:pic>
        <p:nvPicPr>
          <p:cNvPr id="3" name="Grafik 2" descr="Ein Bild, das Text, Screenshot, Zahl enthält.&#10;&#10;KI-generierte Inhalte können fehlerhaft sein.">
            <a:extLst>
              <a:ext uri="{FF2B5EF4-FFF2-40B4-BE49-F238E27FC236}">
                <a16:creationId xmlns:a16="http://schemas.microsoft.com/office/drawing/2014/main" id="{E64EB862-4836-850B-ED98-A6AC38EC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8" y="1428750"/>
            <a:ext cx="63722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87EBA-91DE-212C-E87F-DD97C978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128408"/>
            <a:ext cx="3263899" cy="4601183"/>
          </a:xfrm>
        </p:spPr>
        <p:txBody>
          <a:bodyPr/>
          <a:lstStyle/>
          <a:p>
            <a:r>
              <a:rPr lang="de-AT"/>
              <a:t>Dokumentation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B36D59-F621-3CC2-D0F8-439181A9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32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Benutzerdokumentation</a:t>
            </a:r>
            <a:endParaRPr lang="de-AT" sz="3200">
              <a:solidFill>
                <a:schemeClr val="tx1"/>
              </a:solidFill>
            </a:endParaRPr>
          </a:p>
          <a:p>
            <a:endParaRPr lang="de-AT" sz="3200">
              <a:solidFill>
                <a:schemeClr val="tx1"/>
              </a:solidFill>
            </a:endParaRPr>
          </a:p>
          <a:p>
            <a:r>
              <a:rPr lang="de-AT" sz="320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Systemdokumentation</a:t>
            </a:r>
            <a:endParaRPr lang="de-AT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8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F3542-6E37-8009-D236-7998B3C698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/>
              <a:t>DANKE!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CF8C87-A8EB-36CB-F066-8381BB5EF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642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B61550-8B15-471E-DAB8-7C3FC7AA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Einsatz von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B2449F-206D-F82D-0FE7-B4E3702D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800"/>
              <a:t>Verwendung zur Testerstellung, -überprüfung</a:t>
            </a:r>
          </a:p>
          <a:p>
            <a:r>
              <a:rPr lang="de-AT" sz="2800"/>
              <a:t>Überblick schaffen (Klassen, einzelne </a:t>
            </a:r>
            <a:r>
              <a:rPr lang="de-AT" sz="2800" err="1"/>
              <a:t>Issues</a:t>
            </a:r>
            <a:r>
              <a:rPr lang="de-AT" sz="2800"/>
              <a:t>, neue Tools integrieren, …)</a:t>
            </a:r>
          </a:p>
          <a:p>
            <a:r>
              <a:rPr lang="de-AT" sz="2800"/>
              <a:t>Oft verwirrend!</a:t>
            </a:r>
          </a:p>
          <a:p>
            <a:r>
              <a:rPr lang="de-AT" sz="2800"/>
              <a:t>Ab einer gewissen Größe nicht mehr hilfreich</a:t>
            </a:r>
          </a:p>
          <a:p>
            <a:r>
              <a:rPr lang="de-AT" sz="2800"/>
              <a:t>Zeitersparnis vs. Zeitverschwendung</a:t>
            </a:r>
          </a:p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33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8A7BB-B4B8-FCA4-BF5D-3643F8C2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3 wichtigsten </a:t>
            </a:r>
            <a:r>
              <a:rPr lang="de-AT" err="1"/>
              <a:t>Learnings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2BC79-41C7-3DD4-EBBF-ADF1D1AE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068" y="1422908"/>
            <a:ext cx="7315200" cy="5120640"/>
          </a:xfrm>
        </p:spPr>
        <p:txBody>
          <a:bodyPr>
            <a:normAutofit/>
          </a:bodyPr>
          <a:lstStyle/>
          <a:p>
            <a:r>
              <a:rPr lang="de-AT" sz="2800"/>
              <a:t>Zusammenarbeiten (Absprachen, </a:t>
            </a:r>
            <a:r>
              <a:rPr lang="de-AT" sz="2800" err="1"/>
              <a:t>Github</a:t>
            </a:r>
            <a:r>
              <a:rPr lang="de-AT" sz="2800"/>
              <a:t>, …)</a:t>
            </a:r>
          </a:p>
          <a:p>
            <a:endParaRPr lang="de-AT" sz="2800"/>
          </a:p>
          <a:p>
            <a:r>
              <a:rPr lang="de-AT" sz="2800"/>
              <a:t>Projektplanung – anderes Vorgehen</a:t>
            </a:r>
          </a:p>
          <a:p>
            <a:endParaRPr lang="de-AT" sz="2800"/>
          </a:p>
          <a:p>
            <a:r>
              <a:rPr lang="de-AT" sz="2800"/>
              <a:t>Vertiefung von Programmierkenntnissen (Zusammenhänge von Vorlesungsthemen verstehen)</a:t>
            </a:r>
          </a:p>
          <a:p>
            <a:endParaRPr lang="de-AT" sz="3200"/>
          </a:p>
          <a:p>
            <a:endParaRPr lang="de-AT" sz="3200"/>
          </a:p>
        </p:txBody>
      </p:sp>
    </p:spTree>
    <p:extLst>
      <p:ext uri="{BB962C8B-B14F-4D97-AF65-F5344CB8AC3E}">
        <p14:creationId xmlns:p14="http://schemas.microsoft.com/office/powerpoint/2010/main" val="293876887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Application>Microsoft Office PowerPoint</Application>
  <PresentationFormat>Breitbild</PresentationFormat>
  <Slides>8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Rahmen</vt:lpstr>
      <vt:lpstr>Lunchify</vt:lpstr>
      <vt:lpstr>Architekturdiagramm</vt:lpstr>
      <vt:lpstr>Codequalität</vt:lpstr>
      <vt:lpstr>Tests</vt:lpstr>
      <vt:lpstr>Dokumentation</vt:lpstr>
      <vt:lpstr>DANKE!</vt:lpstr>
      <vt:lpstr>Einsatz von KI</vt:lpstr>
      <vt:lpstr>3 wichtigsten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Magdalena Salomon</dc:creator>
  <cp:revision>2</cp:revision>
  <dcterms:created xsi:type="dcterms:W3CDTF">2025-06-10T12:33:13Z</dcterms:created>
  <dcterms:modified xsi:type="dcterms:W3CDTF">2025-06-26T07:59:57Z</dcterms:modified>
</cp:coreProperties>
</file>