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alomon" userId="79b1e907c908e15b" providerId="LiveId" clId="{E518483B-2DB8-42ED-A5FD-080BFC4F647B}"/>
    <pc:docChg chg="undo custSel modSld">
      <pc:chgData name="Magdalena Salomon" userId="79b1e907c908e15b" providerId="LiveId" clId="{E518483B-2DB8-42ED-A5FD-080BFC4F647B}" dt="2025-04-25T08:51:53.660" v="950" actId="2710"/>
      <pc:docMkLst>
        <pc:docMk/>
      </pc:docMkLst>
      <pc:sldChg chg="modSp mod">
        <pc:chgData name="Magdalena Salomon" userId="79b1e907c908e15b" providerId="LiveId" clId="{E518483B-2DB8-42ED-A5FD-080BFC4F647B}" dt="2025-04-25T08:34:15.538" v="88" actId="20577"/>
        <pc:sldMkLst>
          <pc:docMk/>
          <pc:sldMk cId="0" sldId="256"/>
        </pc:sldMkLst>
        <pc:spChg chg="mod">
          <ac:chgData name="Magdalena Salomon" userId="79b1e907c908e15b" providerId="LiveId" clId="{E518483B-2DB8-42ED-A5FD-080BFC4F647B}" dt="2025-04-25T08:34:15.538" v="88" actId="20577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Magdalena Salomon" userId="79b1e907c908e15b" providerId="LiveId" clId="{E518483B-2DB8-42ED-A5FD-080BFC4F647B}" dt="2025-04-25T08:33:44.631" v="1" actId="20577"/>
          <ac:spMkLst>
            <pc:docMk/>
            <pc:sldMk cId="0" sldId="256"/>
            <ac:spMk id="217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53.660" v="950" actId="2710"/>
        <pc:sldMkLst>
          <pc:docMk/>
          <pc:sldMk cId="0" sldId="257"/>
        </pc:sldMkLst>
        <pc:spChg chg="mod">
          <ac:chgData name="Magdalena Salomon" userId="79b1e907c908e15b" providerId="LiveId" clId="{E518483B-2DB8-42ED-A5FD-080BFC4F647B}" dt="2025-04-25T08:51:53.660" v="950" actId="2710"/>
          <ac:spMkLst>
            <pc:docMk/>
            <pc:sldMk cId="0" sldId="257"/>
            <ac:spMk id="225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9:27.203" v="782" actId="5793"/>
        <pc:sldMkLst>
          <pc:docMk/>
          <pc:sldMk cId="0" sldId="259"/>
        </pc:sldMkLst>
        <pc:spChg chg="mod">
          <ac:chgData name="Magdalena Salomon" userId="79b1e907c908e15b" providerId="LiveId" clId="{E518483B-2DB8-42ED-A5FD-080BFC4F647B}" dt="2025-04-25T08:49:27.203" v="782" actId="5793"/>
          <ac:spMkLst>
            <pc:docMk/>
            <pc:sldMk cId="0" sldId="259"/>
            <ac:spMk id="239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8:02.085" v="681" actId="113"/>
        <pc:sldMkLst>
          <pc:docMk/>
          <pc:sldMk cId="0" sldId="260"/>
        </pc:sldMkLst>
        <pc:spChg chg="mod">
          <ac:chgData name="Magdalena Salomon" userId="79b1e907c908e15b" providerId="LiveId" clId="{E518483B-2DB8-42ED-A5FD-080BFC4F647B}" dt="2025-04-25T08:48:02.085" v="681" actId="113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32.201" v="948" actId="20577"/>
        <pc:sldMkLst>
          <pc:docMk/>
          <pc:sldMk cId="0" sldId="261"/>
        </pc:sldMkLst>
        <pc:spChg chg="mod">
          <ac:chgData name="Magdalena Salomon" userId="79b1e907c908e15b" providerId="LiveId" clId="{E518483B-2DB8-42ED-A5FD-080BFC4F647B}" dt="2025-04-25T08:51:32.201" v="948" actId="20577"/>
          <ac:spMkLst>
            <pc:docMk/>
            <pc:sldMk cId="0" sldId="261"/>
            <ac:spMk id="253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42.219" v="949" actId="2710"/>
        <pc:sldMkLst>
          <pc:docMk/>
          <pc:sldMk cId="1598077657" sldId="262"/>
        </pc:sldMkLst>
        <pc:spChg chg="mod">
          <ac:chgData name="Magdalena Salomon" userId="79b1e907c908e15b" providerId="LiveId" clId="{E518483B-2DB8-42ED-A5FD-080BFC4F647B}" dt="2025-04-25T08:51:42.219" v="949" actId="2710"/>
          <ac:spMkLst>
            <pc:docMk/>
            <pc:sldMk cId="1598077657" sldId="262"/>
            <ac:spMk id="3" creationId="{13DC489F-9B79-FA20-058B-DC9F2691491C}"/>
          </ac:spMkLst>
        </pc:spChg>
      </pc:sldChg>
      <pc:sldChg chg="modSp mod">
        <pc:chgData name="Magdalena Salomon" userId="79b1e907c908e15b" providerId="LiveId" clId="{E518483B-2DB8-42ED-A5FD-080BFC4F647B}" dt="2025-04-25T08:49:37.401" v="783" actId="13926"/>
        <pc:sldMkLst>
          <pc:docMk/>
          <pc:sldMk cId="588850324" sldId="263"/>
        </pc:sldMkLst>
        <pc:spChg chg="mod">
          <ac:chgData name="Magdalena Salomon" userId="79b1e907c908e15b" providerId="LiveId" clId="{E518483B-2DB8-42ED-A5FD-080BFC4F647B}" dt="2025-04-25T08:49:37.401" v="783" actId="13926"/>
          <ac:spMkLst>
            <pc:docMk/>
            <pc:sldMk cId="588850324" sldId="263"/>
            <ac:spMk id="239" creationId="{12A57D9D-4966-AF1A-A66B-714C5D4E5836}"/>
          </ac:spMkLst>
        </pc:spChg>
      </pc:sldChg>
      <pc:sldChg chg="modSp mod">
        <pc:chgData name="Magdalena Salomon" userId="79b1e907c908e15b" providerId="LiveId" clId="{E518483B-2DB8-42ED-A5FD-080BFC4F647B}" dt="2025-04-25T08:44:00.779" v="539" actId="13926"/>
        <pc:sldMkLst>
          <pc:docMk/>
          <pc:sldMk cId="524523618" sldId="264"/>
        </pc:sldMkLst>
        <pc:spChg chg="mod">
          <ac:chgData name="Magdalena Salomon" userId="79b1e907c908e15b" providerId="LiveId" clId="{E518483B-2DB8-42ED-A5FD-080BFC4F647B}" dt="2025-04-25T08:44:00.779" v="539" actId="13926"/>
          <ac:spMkLst>
            <pc:docMk/>
            <pc:sldMk cId="524523618" sldId="264"/>
            <ac:spMk id="239" creationId="{4E81B779-3005-A019-DC91-F386489C6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06D758F-CF6B-837F-4A68-49875507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049D0D71-7319-9D45-1C99-0E3A5950D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61D21195-9FA4-B0C2-AEE5-ADBD84B63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5C158C43-A626-C7B6-AC5C-6103F061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23D715B6-96CD-A34A-BD00-7692EE050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04E1ED7A-3A98-BB01-56A8-C364814E8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5.ss.prse.braeuer.team5/blob/main/docs/systemdoku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u-win-se/teaching-2025.ss.prse.braeuer.team5/blob/main/docs/benutzerdoku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Jovana Mihajlovic, Frida </a:t>
            </a:r>
            <a:r>
              <a:rPr lang="en-US" dirty="0" err="1"/>
              <a:t>Kempinger</a:t>
            </a:r>
            <a:r>
              <a:rPr lang="en-US" dirty="0"/>
              <a:t>, Magdalena Salomon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2</a:t>
            </a:r>
            <a:br>
              <a:rPr lang="en-US" dirty="0"/>
            </a:br>
            <a:r>
              <a:rPr lang="en-US" dirty="0"/>
              <a:t>Team 5</a:t>
            </a:r>
            <a:endParaRPr dirty="0"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Präsentation</a:t>
            </a:r>
            <a:r>
              <a:rPr lang="en-US" dirty="0"/>
              <a:t> Release 2 - Agenda</a:t>
            </a:r>
            <a:endParaRPr dirty="0"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 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Implementierung (inkl. Demo)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Tests und Analyse der Codequalität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User kann Rechnungen bearbeiten (Jovana)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Admin und User können Statistiken einsehen (Magdalena)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Einbinden der OCR (Frida)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Wiederherstellen der Tests (</a:t>
            </a:r>
            <a:r>
              <a:rPr lang="de-AT" dirty="0" err="1"/>
              <a:t>mvn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) (alle)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Tests des letzten Releases (alle)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AT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37D6D5C0-8A7E-1D7C-CFCB-AB93870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8BF278EE-E50D-65A1-3B15-B7E9AC7E2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Tests und Analyse der Codequalität</a:t>
            </a:r>
            <a:br>
              <a:rPr lang="de-DE" dirty="0"/>
            </a:br>
            <a:endParaRPr lang="de-DE" dirty="0"/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12A57D9D-4966-AF1A-A66B-714C5D4E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highlight>
                  <a:srgbClr val="FFFF00"/>
                </a:highlight>
              </a:rPr>
              <a:t>Wie </a:t>
            </a:r>
            <a:r>
              <a:rPr lang="en-US" dirty="0" err="1">
                <a:highlight>
                  <a:srgbClr val="FFFF00"/>
                </a:highlight>
              </a:rPr>
              <a:t>ist</a:t>
            </a:r>
            <a:r>
              <a:rPr lang="en-US" dirty="0">
                <a:highlight>
                  <a:srgbClr val="FFFF00"/>
                </a:highlight>
              </a:rPr>
              <a:t> die </a:t>
            </a:r>
            <a:r>
              <a:rPr lang="en-US" dirty="0" err="1">
                <a:highlight>
                  <a:srgbClr val="FFFF00"/>
                </a:highlight>
              </a:rPr>
              <a:t>Testabdeckung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im</a:t>
            </a:r>
            <a:r>
              <a:rPr lang="en-US" dirty="0">
                <a:highlight>
                  <a:srgbClr val="FFFF00"/>
                </a:highlight>
              </a:rPr>
              <a:t> Projekt?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Beispiele</a:t>
            </a:r>
            <a:r>
              <a:rPr lang="en-US" dirty="0">
                <a:highlight>
                  <a:srgbClr val="FFFF00"/>
                </a:highlight>
              </a:rPr>
              <a:t> von </a:t>
            </a:r>
            <a:r>
              <a:rPr lang="en-US" dirty="0" err="1">
                <a:highlight>
                  <a:srgbClr val="FFFF00"/>
                </a:highlight>
              </a:rPr>
              <a:t>analysierten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Codestellen</a:t>
            </a:r>
            <a:r>
              <a:rPr lang="en-US" dirty="0">
                <a:highlight>
                  <a:srgbClr val="FFFF00"/>
                </a:highlight>
              </a:rPr>
              <a:t>. (“Best-of PMD Findings”)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6A69E40-490E-780F-0405-14DC0F0E22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BB7A1A-DF6F-07A0-F31C-23AB572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B0E8FB08-BF9E-4D3B-A1EE-DB58019E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4E81B779-3005-A019-DC91-F386489C6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>
                <a:solidFill>
                  <a:schemeClr val="tx1"/>
                </a:solidFill>
              </a:rPr>
              <a:t>Systemdokumenation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Benutzerdokumenation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862F230-469F-E23B-0FD9-38238F537B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dirty="0"/>
              <a:t>Ca. 70 Stunden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b="1" dirty="0"/>
              <a:t>Probleme</a:t>
            </a:r>
            <a:r>
              <a:rPr lang="de-AT" dirty="0"/>
              <a:t>: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/>
              <a:t>OCR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 err="1"/>
              <a:t>Github</a:t>
            </a:r>
            <a:r>
              <a:rPr lang="de-AT" dirty="0"/>
              <a:t> – </a:t>
            </a:r>
            <a:r>
              <a:rPr lang="de-AT" dirty="0" err="1"/>
              <a:t>build</a:t>
            </a:r>
            <a:r>
              <a:rPr lang="de-AT" dirty="0"/>
              <a:t> </a:t>
            </a: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b="1" dirty="0"/>
              <a:t>Was </a:t>
            </a:r>
            <a:r>
              <a:rPr lang="en-US" b="1" dirty="0" err="1"/>
              <a:t>haben</a:t>
            </a:r>
            <a:r>
              <a:rPr lang="en-US" b="1" dirty="0"/>
              <a:t> </a:t>
            </a:r>
            <a:r>
              <a:rPr lang="en-US" b="1" dirty="0" err="1"/>
              <a:t>wir</a:t>
            </a:r>
            <a:r>
              <a:rPr lang="en-US" b="1" dirty="0"/>
              <a:t> für Sprint 3 </a:t>
            </a:r>
            <a:r>
              <a:rPr lang="en-US" b="1" dirty="0" err="1"/>
              <a:t>gelernt</a:t>
            </a:r>
            <a:r>
              <a:rPr lang="en-US" b="1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Größere</a:t>
            </a:r>
            <a:r>
              <a:rPr lang="en-US" dirty="0"/>
              <a:t> User Stories </a:t>
            </a:r>
            <a:r>
              <a:rPr lang="en-US" dirty="0" err="1"/>
              <a:t>vereinfachen</a:t>
            </a:r>
            <a:r>
              <a:rPr lang="en-US" dirty="0"/>
              <a:t> </a:t>
            </a:r>
            <a:r>
              <a:rPr lang="en-US" dirty="0" err="1"/>
              <a:t>gemeinsames</a:t>
            </a:r>
            <a:r>
              <a:rPr lang="en-US" dirty="0"/>
              <a:t> Arbeiten (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Überschneidungen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Fehlersuche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Controller </a:t>
            </a:r>
            <a:r>
              <a:rPr lang="en-US" dirty="0" err="1"/>
              <a:t>Statistiken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Überarbeiten</a:t>
            </a:r>
            <a:r>
              <a:rPr lang="en-US" dirty="0"/>
              <a:t> von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Notifications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Statistiken</a:t>
            </a:r>
            <a:r>
              <a:rPr lang="en-US" dirty="0"/>
              <a:t> </a:t>
            </a:r>
            <a:r>
              <a:rPr lang="en-US" dirty="0" err="1"/>
              <a:t>exportieren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</a:t>
            </a:r>
            <a:r>
              <a:rPr lang="en-US" dirty="0" err="1"/>
              <a:t>überarbeiten</a:t>
            </a:r>
            <a:r>
              <a:rPr lang="en-US" dirty="0"/>
              <a:t> (“</a:t>
            </a:r>
            <a:r>
              <a:rPr lang="en-US" dirty="0" err="1"/>
              <a:t>aufräumen</a:t>
            </a:r>
            <a:r>
              <a:rPr lang="en-US" dirty="0"/>
              <a:t>”)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Übrige</a:t>
            </a:r>
            <a:r>
              <a:rPr lang="en-US" dirty="0"/>
              <a:t> Tests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Dokumentationen</a:t>
            </a:r>
            <a:r>
              <a:rPr lang="en-US" dirty="0"/>
              <a:t> </a:t>
            </a:r>
            <a:r>
              <a:rPr lang="en-US" dirty="0" err="1"/>
              <a:t>ausbauen</a:t>
            </a:r>
            <a:endParaRPr lang="en-US" dirty="0"/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50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 Black</vt:lpstr>
      <vt:lpstr>Arial</vt:lpstr>
      <vt:lpstr>Noto Sans Symbols</vt:lpstr>
      <vt:lpstr>Office</vt:lpstr>
      <vt:lpstr>Release 2 Team 5</vt:lpstr>
      <vt:lpstr>Präsentation Release 2 - Agenda</vt:lpstr>
      <vt:lpstr>Aktueller Stand der Implementierung (inkl. Demo)</vt:lpstr>
      <vt:lpstr>Tests und Analyse der Codequalität </vt:lpstr>
      <vt:lpstr>Projektdokumentation</vt:lpstr>
      <vt:lpstr>Sprint Retro</vt:lpstr>
      <vt:lpstr>Einsatz von KI </vt:lpstr>
      <vt:lpstr>Planung für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Magdalena Salomon</cp:lastModifiedBy>
  <cp:revision>5</cp:revision>
  <dcterms:created xsi:type="dcterms:W3CDTF">2023-10-26T07:23:11Z</dcterms:created>
  <dcterms:modified xsi:type="dcterms:W3CDTF">2025-05-01T06:35:51Z</dcterms:modified>
</cp:coreProperties>
</file>