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  <p:sldId id="262" r:id="rId10"/>
  </p:sldIdLst>
  <p:sldSz cx="9144000" cy="6858000" type="screen4x3"/>
  <p:notesSz cx="7102475" cy="10234613"/>
  <p:embeddedFontLst>
    <p:embeddedFont>
      <p:font typeface="Arial Black" panose="020B0A04020102020204" pitchFamily="34" charset="0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aA5WXhyXkxY3REEG0V10yJkn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1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90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 noProof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noProof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eF8Nwqi88dUXHkD92kE4xA/Smart-Room-Prototype?node-id=83%3A37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zenhub.com/workspaces/se-praktikum-62345aeefc8e8c00125ad915/bo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Praktikum</a:t>
            </a:r>
            <a:r>
              <a:rPr lang="en-US"/>
              <a:t> Software Engineering - SS 2021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Digital Twin Application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Release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Team </a:t>
            </a:r>
            <a:r>
              <a:rPr lang="en-US" sz="3500" dirty="0" smtClean="0"/>
              <a:t>1</a:t>
            </a:r>
            <a:endParaRPr lang="en-US" sz="3500" dirty="0"/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Markus </a:t>
            </a:r>
            <a:r>
              <a:rPr lang="en-US" dirty="0" err="1" smtClean="0"/>
              <a:t>Mühleder</a:t>
            </a:r>
            <a:r>
              <a:rPr lang="en-US" dirty="0" smtClean="0"/>
              <a:t>, Matthias Herzog, Petra </a:t>
            </a:r>
            <a:r>
              <a:rPr lang="en-US" dirty="0" err="1" smtClean="0"/>
              <a:t>Körper</a:t>
            </a:r>
            <a:r>
              <a:rPr lang="en-US" dirty="0" smtClean="0"/>
              <a:t>, Florian </a:t>
            </a:r>
            <a:r>
              <a:rPr lang="en-US" dirty="0" err="1" smtClean="0"/>
              <a:t>Dobretsberger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Release 1 - Agenda</a:t>
            </a:r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/>
              <a:t>UML Class Diagram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/>
              <a:t>UI Prototype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/>
              <a:t>Current Status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/>
              <a:t>Planning for Release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s-E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  <p:sp>
        <p:nvSpPr>
          <p:cNvPr id="10" name="Textplatzhalter 9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14300" indent="0">
              <a:buNone/>
            </a:pPr>
            <a:endParaRPr lang="es-ES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564659"/>
            <a:ext cx="6004044" cy="4212455"/>
          </a:xfrm>
          <a:prstGeom prst="rect">
            <a:avLst/>
          </a:prstGeom>
        </p:spPr>
      </p:pic>
      <p:sp>
        <p:nvSpPr>
          <p:cNvPr id="15" name="Bildplatzhalter 14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103804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DataAccessLayer</a:t>
            </a:r>
            <a:endParaRPr lang="es-E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  <p:sp>
        <p:nvSpPr>
          <p:cNvPr id="10" name="Textplatzhalter 9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14300" indent="0">
              <a:buNone/>
            </a:pPr>
            <a:endParaRPr lang="es-E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8" y="1354809"/>
            <a:ext cx="8299938" cy="3941029"/>
          </a:xfrm>
          <a:prstGeom prst="rect">
            <a:avLst/>
          </a:prstGeom>
        </p:spPr>
      </p:pic>
      <p:sp>
        <p:nvSpPr>
          <p:cNvPr id="6" name="Bildplatzhalter 5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330998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ComponentTree</a:t>
            </a:r>
            <a:endParaRPr lang="es-E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  <p:sp>
        <p:nvSpPr>
          <p:cNvPr id="10" name="Textplatzhalter 9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14300" indent="0">
              <a:buNone/>
            </a:pPr>
            <a:endParaRPr lang="es-E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0" y="1649150"/>
            <a:ext cx="7271238" cy="40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UI Prototype</a:t>
            </a:r>
            <a:endParaRPr dirty="0"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indent="0" algn="ctr">
              <a:buSzPts val="2500"/>
              <a:buNone/>
            </a:pPr>
            <a:endParaRPr lang="en-US" sz="2500" i="1" dirty="0" smtClean="0">
              <a:hlinkClick r:id="rId3"/>
            </a:endParaRPr>
          </a:p>
          <a:p>
            <a:pPr marL="69850" lvl="0" indent="0" algn="ctr">
              <a:buSzPts val="2500"/>
              <a:buNone/>
            </a:pPr>
            <a:endParaRPr lang="en-US" sz="2500" i="1" dirty="0">
              <a:hlinkClick r:id="rId3"/>
            </a:endParaRPr>
          </a:p>
          <a:p>
            <a:pPr marL="69850" lvl="0" indent="0" algn="ctr">
              <a:buSzPts val="2500"/>
              <a:buNone/>
            </a:pPr>
            <a:endParaRPr lang="en-US" sz="2500" i="1" dirty="0" smtClean="0">
              <a:hlinkClick r:id="rId3"/>
            </a:endParaRPr>
          </a:p>
          <a:p>
            <a:pPr marL="69850" lvl="0" indent="0" algn="ctr">
              <a:buSzPts val="2500"/>
              <a:buNone/>
            </a:pPr>
            <a:r>
              <a:rPr lang="en-US" sz="2500" i="1" dirty="0" smtClean="0">
                <a:hlinkClick r:id="rId3"/>
              </a:rPr>
              <a:t>https</a:t>
            </a:r>
            <a:r>
              <a:rPr lang="en-US" sz="2500" i="1" dirty="0">
                <a:hlinkClick r:id="rId3"/>
              </a:rPr>
              <a:t>://</a:t>
            </a:r>
            <a:r>
              <a:rPr lang="en-US" sz="2500" i="1" dirty="0" smtClean="0">
                <a:hlinkClick r:id="rId3"/>
              </a:rPr>
              <a:t>www.figma.com/file/eF8Nwqi88dUXHkD92kE4xA/Smart-Room-Prototype?node-id=83%3A379</a:t>
            </a:r>
            <a:endParaRPr lang="en-US" sz="2500" i="1" dirty="0" smtClean="0"/>
          </a:p>
          <a:p>
            <a:pPr marL="69850" lvl="0" indent="0" algn="ctr">
              <a:buSzPts val="2500"/>
              <a:buNone/>
            </a:pPr>
            <a:endParaRPr lang="en-US" sz="2500" i="1" dirty="0" smtClean="0"/>
          </a:p>
          <a:p>
            <a:pPr lvl="0" indent="-387350" algn="ctr">
              <a:buSzPts val="2500"/>
            </a:pPr>
            <a:endParaRPr lang="en-US" sz="2500" i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83" y="1475004"/>
            <a:ext cx="2092657" cy="15694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Status + progress in Release 1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smtClean="0">
                <a:solidFill>
                  <a:srgbClr val="92D050"/>
                </a:solidFill>
              </a:rPr>
              <a:t>UI-</a:t>
            </a:r>
            <a:r>
              <a:rPr lang="en-US" sz="2500" i="1" dirty="0" err="1" smtClean="0">
                <a:solidFill>
                  <a:srgbClr val="92D050"/>
                </a:solidFill>
              </a:rPr>
              <a:t>Prototyp</a:t>
            </a:r>
            <a:r>
              <a:rPr lang="en-US" sz="2500" i="1" dirty="0" smtClean="0">
                <a:solidFill>
                  <a:srgbClr val="92D050"/>
                </a:solidFill>
              </a:rPr>
              <a:t> (Mobile und Desktop)</a:t>
            </a:r>
            <a:endParaRPr lang="en-US" sz="2100" i="1" dirty="0" smtClean="0">
              <a:solidFill>
                <a:srgbClr val="92D050"/>
              </a:solidFill>
            </a:endParaRP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300" i="1" dirty="0" err="1" smtClean="0">
                <a:solidFill>
                  <a:schemeClr val="tx1"/>
                </a:solidFill>
              </a:rPr>
              <a:t>Figma</a:t>
            </a:r>
            <a:endParaRPr lang="en-US" sz="2300" i="1" dirty="0" smtClean="0">
              <a:solidFill>
                <a:schemeClr val="tx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err="1" smtClean="0">
                <a:solidFill>
                  <a:srgbClr val="92D050"/>
                </a:solidFill>
              </a:rPr>
              <a:t>Continuos</a:t>
            </a:r>
            <a:r>
              <a:rPr lang="en-US" sz="2500" i="1" dirty="0" smtClean="0">
                <a:solidFill>
                  <a:srgbClr val="92D050"/>
                </a:solidFill>
              </a:rPr>
              <a:t> Integration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200" i="1" dirty="0" err="1" smtClean="0">
                <a:solidFill>
                  <a:schemeClr val="tx1"/>
                </a:solidFill>
              </a:rPr>
              <a:t>CircleCI</a:t>
            </a:r>
            <a:endParaRPr lang="en-US" sz="2100" i="1" dirty="0" smtClean="0">
              <a:solidFill>
                <a:schemeClr val="tx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err="1" smtClean="0">
                <a:solidFill>
                  <a:srgbClr val="92D050"/>
                </a:solidFill>
              </a:rPr>
              <a:t>Architektur-Planung</a:t>
            </a:r>
            <a:r>
              <a:rPr lang="en-US" sz="2500" i="1" dirty="0" smtClean="0">
                <a:solidFill>
                  <a:srgbClr val="92D050"/>
                </a:solidFill>
              </a:rPr>
              <a:t> (Backend und Frontend)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300" i="1" dirty="0">
                <a:solidFill>
                  <a:schemeClr val="tx1"/>
                </a:solidFill>
              </a:rPr>
              <a:t>VS </a:t>
            </a:r>
            <a:r>
              <a:rPr lang="en-US" sz="2300" i="1" dirty="0" err="1">
                <a:solidFill>
                  <a:schemeClr val="tx1"/>
                </a:solidFill>
              </a:rPr>
              <a:t>Klassen</a:t>
            </a:r>
            <a:r>
              <a:rPr lang="en-US" sz="2300" i="1" dirty="0">
                <a:solidFill>
                  <a:schemeClr val="tx1"/>
                </a:solidFill>
              </a:rPr>
              <a:t>-Designer, Dependency-Diagram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300" i="1" dirty="0">
                <a:solidFill>
                  <a:schemeClr val="tx1"/>
                </a:solidFill>
              </a:rPr>
              <a:t>Diagrams.net</a:t>
            </a:r>
            <a:endParaRPr lang="en-US" sz="2300" i="1" dirty="0">
              <a:solidFill>
                <a:schemeClr val="tx1"/>
              </a:solidFill>
            </a:endParaRPr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i="1" dirty="0" smtClean="0">
                <a:solidFill>
                  <a:srgbClr val="92D050"/>
                </a:solidFill>
              </a:rPr>
              <a:t>Basis-Setup </a:t>
            </a:r>
            <a:r>
              <a:rPr lang="en-US" sz="2500" i="1" dirty="0">
                <a:solidFill>
                  <a:srgbClr val="92D050"/>
                </a:solidFill>
              </a:rPr>
              <a:t>(Backend und Frontend</a:t>
            </a:r>
            <a:r>
              <a:rPr lang="en-US" sz="2500" i="1" dirty="0" smtClean="0">
                <a:solidFill>
                  <a:srgbClr val="92D050"/>
                </a:solidFill>
              </a:rPr>
              <a:t>)</a:t>
            </a:r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2300" i="1" dirty="0" smtClean="0">
                <a:solidFill>
                  <a:schemeClr val="tx1"/>
                </a:solidFill>
              </a:rPr>
              <a:t>C#, .NET 6, ASP.NET, </a:t>
            </a:r>
            <a:r>
              <a:rPr lang="en-US" sz="2300" i="1" dirty="0" err="1" smtClean="0">
                <a:solidFill>
                  <a:schemeClr val="tx1"/>
                </a:solidFill>
              </a:rPr>
              <a:t>EntityFramework</a:t>
            </a:r>
            <a:endParaRPr lang="en-US" sz="2300" i="1" dirty="0" smtClean="0">
              <a:solidFill>
                <a:schemeClr val="tx1"/>
              </a:solidFill>
            </a:endParaRPr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2300" i="1" dirty="0" err="1" smtClean="0">
                <a:solidFill>
                  <a:schemeClr val="tx1"/>
                </a:solidFill>
              </a:rPr>
              <a:t>TypeScript</a:t>
            </a:r>
            <a:r>
              <a:rPr lang="en-US" sz="2300" i="1" dirty="0" smtClean="0">
                <a:solidFill>
                  <a:schemeClr val="tx1"/>
                </a:solidFill>
              </a:rPr>
              <a:t>, React, </a:t>
            </a:r>
            <a:r>
              <a:rPr lang="en-US" sz="2300" i="1" dirty="0" err="1" smtClean="0">
                <a:solidFill>
                  <a:schemeClr val="tx1"/>
                </a:solidFill>
              </a:rPr>
              <a:t>MaterialUI</a:t>
            </a:r>
            <a:r>
              <a:rPr lang="en-US" sz="2300" i="1" dirty="0" smtClean="0">
                <a:solidFill>
                  <a:schemeClr val="tx1"/>
                </a:solidFill>
              </a:rPr>
              <a:t> (MUI), Chart.JS</a:t>
            </a:r>
          </a:p>
          <a:p>
            <a:pPr marL="527050" lvl="1" indent="0">
              <a:spcBef>
                <a:spcPts val="0"/>
              </a:spcBef>
              <a:buSzPts val="2500"/>
              <a:buNone/>
            </a:pPr>
            <a:endParaRPr lang="en-US" sz="2300" i="1" dirty="0">
              <a:solidFill>
                <a:srgbClr val="92D050"/>
              </a:solidFill>
            </a:endParaRPr>
          </a:p>
          <a:p>
            <a:pPr lvl="1" indent="-387350">
              <a:spcBef>
                <a:spcPts val="0"/>
              </a:spcBef>
              <a:buSzPts val="2500"/>
              <a:buChar char="⬛"/>
            </a:pPr>
            <a:endParaRPr lang="en-US" sz="2300" i="1" dirty="0" smtClean="0">
              <a:solidFill>
                <a:srgbClr val="92D050"/>
              </a:solidFill>
            </a:endParaRPr>
          </a:p>
          <a:p>
            <a:pPr marL="527050" lvl="1" indent="0">
              <a:spcBef>
                <a:spcPts val="0"/>
              </a:spcBef>
              <a:buSzPts val="2500"/>
              <a:buNone/>
            </a:pPr>
            <a:endParaRPr lang="en-US" sz="2500" i="1" dirty="0">
              <a:solidFill>
                <a:srgbClr val="92D050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endParaRPr lang="en-US" sz="2500" i="1" dirty="0" smtClean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endParaRPr lang="en-US" sz="2500" i="1" dirty="0" smtClean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500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500" i="1" dirty="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US" sz="25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2" name="Google Shape;19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in Release 1</a:t>
            </a:r>
          </a:p>
        </p:txBody>
      </p:sp>
      <p:sp>
        <p:nvSpPr>
          <p:cNvPr id="193" name="Google Shape;19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4" name="Google Shape;19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95" name="Google Shape;19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err="1" smtClean="0"/>
              <a:t>Continous</a:t>
            </a:r>
            <a:r>
              <a:rPr lang="en-US" sz="2500" i="1" dirty="0" smtClean="0"/>
              <a:t> Deployment </a:t>
            </a:r>
            <a:r>
              <a:rPr lang="en-US" sz="2500" i="1" dirty="0" err="1" smtClean="0"/>
              <a:t>noch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nicht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umgesetzt</a:t>
            </a:r>
            <a:endParaRPr lang="en-US" sz="2500" i="1" dirty="0" smtClean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smtClean="0"/>
              <a:t>Research </a:t>
            </a:r>
            <a:r>
              <a:rPr lang="en-US" sz="2500" i="1" dirty="0" err="1" smtClean="0"/>
              <a:t>als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großer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unterschäzter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Zeitfaktor</a:t>
            </a:r>
            <a:endParaRPr lang="en-US" sz="2500" i="1" dirty="0" smtClean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 smtClean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err="1" smtClean="0"/>
              <a:t>LessonsLearned</a:t>
            </a:r>
            <a:endParaRPr lang="en-US" sz="2500" i="1" dirty="0"/>
          </a:p>
          <a:p>
            <a:pPr marL="869950" lvl="1" indent="-342900">
              <a:buSzPts val="2500"/>
            </a:pPr>
            <a:r>
              <a:rPr lang="en-US" sz="2300" i="1" dirty="0" err="1" smtClean="0"/>
              <a:t>Mehr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Fokus</a:t>
            </a:r>
            <a:r>
              <a:rPr lang="en-US" sz="2300" i="1" dirty="0" smtClean="0"/>
              <a:t> auf </a:t>
            </a:r>
            <a:r>
              <a:rPr lang="en-US" sz="2300" i="1" dirty="0" err="1" smtClean="0"/>
              <a:t>Mindestanforderungen</a:t>
            </a:r>
            <a:endParaRPr lang="en-US" sz="2300" i="1" dirty="0" smtClean="0"/>
          </a:p>
          <a:p>
            <a:pPr marL="869950" lvl="1" indent="-342900">
              <a:buSzPts val="2500"/>
            </a:pPr>
            <a:r>
              <a:rPr lang="en-US" sz="2300" i="1" dirty="0" err="1" smtClean="0"/>
              <a:t>Aufwandsschätzung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optimieren</a:t>
            </a:r>
            <a:endParaRPr lang="en-US" sz="23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+ Planning Release 2</a:t>
            </a:r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smtClean="0"/>
              <a:t>UI </a:t>
            </a:r>
            <a:r>
              <a:rPr lang="en-US" sz="2500" i="1" dirty="0" err="1" smtClean="0"/>
              <a:t>MainPage</a:t>
            </a:r>
            <a:r>
              <a:rPr lang="en-US" sz="2500" i="1" dirty="0" smtClean="0"/>
              <a:t> Epic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smtClean="0"/>
              <a:t>UI </a:t>
            </a:r>
            <a:r>
              <a:rPr lang="en-US" sz="2500" i="1" dirty="0" err="1" smtClean="0"/>
              <a:t>DetailsPage</a:t>
            </a:r>
            <a:r>
              <a:rPr lang="en-US" sz="2500" i="1" dirty="0" smtClean="0"/>
              <a:t> Epic</a:t>
            </a:r>
            <a:endParaRPr lang="en-US" sz="2500" i="1" dirty="0" smtClean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smtClean="0"/>
              <a:t>Unit Tests 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smtClean="0"/>
              <a:t>Code </a:t>
            </a:r>
            <a:r>
              <a:rPr lang="en-US" sz="2500" i="1" dirty="0" err="1" smtClean="0"/>
              <a:t>Qualität</a:t>
            </a:r>
            <a:endParaRPr lang="en-US" sz="2500" i="1" dirty="0" smtClean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 smtClean="0"/>
          </a:p>
          <a:p>
            <a:pPr marL="412750">
              <a:buSzPts val="2500"/>
              <a:buFont typeface="Wingdings" panose="05000000000000000000" pitchFamily="2" charset="2"/>
              <a:buChar char="Ø"/>
            </a:pPr>
            <a:r>
              <a:rPr lang="en-US" sz="2500" i="1" dirty="0" err="1" smtClean="0"/>
              <a:t>Zenhub</a:t>
            </a:r>
            <a:endParaRPr lang="en-US" sz="2500" i="1" dirty="0" smtClean="0"/>
          </a:p>
          <a:p>
            <a:pPr marL="69850" indent="0" algn="ctr">
              <a:buSzPts val="2500"/>
              <a:buNone/>
            </a:pPr>
            <a:r>
              <a:rPr lang="en-US" sz="2300" i="1" dirty="0">
                <a:hlinkClick r:id="rId3"/>
              </a:rPr>
              <a:t>https://</a:t>
            </a:r>
            <a:r>
              <a:rPr lang="en-US" sz="2300" i="1" dirty="0" smtClean="0">
                <a:hlinkClick r:id="rId3"/>
              </a:rPr>
              <a:t>app.zenhub.com/workspaces/se-praktikum-62345aeefc8e8c00125ad915/board</a:t>
            </a:r>
            <a:endParaRPr lang="en-US" sz="2300" i="1" dirty="0" smtClean="0"/>
          </a:p>
          <a:p>
            <a:pPr marL="69850" indent="0">
              <a:buSzPts val="2500"/>
              <a:buNone/>
            </a:pPr>
            <a:endParaRPr lang="en-US" sz="2300" i="1" dirty="0" smtClean="0"/>
          </a:p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lang="en-US" sz="25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Bildschirmpräsentation (4:3)</PresentationFormat>
  <Paragraphs>65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Wingdings</vt:lpstr>
      <vt:lpstr>Noto Sans Symbols</vt:lpstr>
      <vt:lpstr>Arial Black</vt:lpstr>
      <vt:lpstr>Arial</vt:lpstr>
      <vt:lpstr>Office-Design</vt:lpstr>
      <vt:lpstr>Digital Twin Application  Release 1 Team 1</vt:lpstr>
      <vt:lpstr>Presentation Release 1 - Agenda</vt:lpstr>
      <vt:lpstr>Class Diagram</vt:lpstr>
      <vt:lpstr>DataAccessLayer</vt:lpstr>
      <vt:lpstr>ComponentTree</vt:lpstr>
      <vt:lpstr>UI Prototype</vt:lpstr>
      <vt:lpstr>Current Status + progress in Release 1</vt:lpstr>
      <vt:lpstr>Problems in Release 1</vt:lpstr>
      <vt:lpstr>Next Steps + Planning Release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1 Team x</dc:title>
  <dc:creator>Angela Andorfer</dc:creator>
  <cp:lastModifiedBy>DOBRETSBERGER Florian</cp:lastModifiedBy>
  <cp:revision>30</cp:revision>
  <dcterms:created xsi:type="dcterms:W3CDTF">2018-04-19T12:56:50Z</dcterms:created>
  <dcterms:modified xsi:type="dcterms:W3CDTF">2022-04-03T11:26:47Z</dcterms:modified>
</cp:coreProperties>
</file>