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9" r:id="rId3"/>
    <p:sldId id="257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58" r:id="rId15"/>
    <p:sldId id="266" r:id="rId16"/>
    <p:sldId id="267" r:id="rId17"/>
    <p:sldId id="269" r:id="rId18"/>
    <p:sldId id="268" r:id="rId19"/>
    <p:sldId id="260" r:id="rId20"/>
    <p:sldId id="261" r:id="rId21"/>
    <p:sldId id="262" r:id="rId22"/>
    <p:sldId id="263" r:id="rId23"/>
    <p:sldId id="264" r:id="rId24"/>
    <p:sldId id="265" r:id="rId25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E9536B-C3E3-49F4-9141-23019FB35D76}" v="83" dt="2022-03-15T08:43:42.985"/>
    <p1510:client id="{6578C43D-CF21-46CB-9B95-3805E5B7873C}" v="1" dt="2022-03-15T10:52:30.889"/>
    <p1510:client id="{7358D672-D729-4F41-839F-666E59AF73B2}" v="13" dt="2022-03-15T11:26:31.920"/>
    <p1510:client id="{78E29D8F-B1F5-40B9-AA16-E1AFBEEFCFDB}" v="5" dt="2022-03-15T10:52:42.9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ob Holzner" userId="e354904cf5ba7d87" providerId="LiveId" clId="{726D6B5A-3AAC-45F3-82F2-A6EFD294AB77}"/>
    <pc:docChg chg="undo custSel addSld modSld">
      <pc:chgData name="Jakob Holzner" userId="e354904cf5ba7d87" providerId="LiveId" clId="{726D6B5A-3AAC-45F3-82F2-A6EFD294AB77}" dt="2022-03-14T07:13:32.104" v="263" actId="1076"/>
      <pc:docMkLst>
        <pc:docMk/>
      </pc:docMkLst>
      <pc:sldChg chg="mod modShow">
        <pc:chgData name="Jakob Holzner" userId="e354904cf5ba7d87" providerId="LiveId" clId="{726D6B5A-3AAC-45F3-82F2-A6EFD294AB77}" dt="2022-03-14T07:07:29.164" v="233" actId="729"/>
        <pc:sldMkLst>
          <pc:docMk/>
          <pc:sldMk cId="3628509488" sldId="258"/>
        </pc:sldMkLst>
      </pc:sldChg>
      <pc:sldChg chg="addSp delSp modSp new mod">
        <pc:chgData name="Jakob Holzner" userId="e354904cf5ba7d87" providerId="LiveId" clId="{726D6B5A-3AAC-45F3-82F2-A6EFD294AB77}" dt="2022-03-14T07:13:32.104" v="263" actId="1076"/>
        <pc:sldMkLst>
          <pc:docMk/>
          <pc:sldMk cId="2397025362" sldId="266"/>
        </pc:sldMkLst>
        <pc:spChg chg="del">
          <ac:chgData name="Jakob Holzner" userId="e354904cf5ba7d87" providerId="LiveId" clId="{726D6B5A-3AAC-45F3-82F2-A6EFD294AB77}" dt="2022-03-14T06:48:57.317" v="7" actId="478"/>
          <ac:spMkLst>
            <pc:docMk/>
            <pc:sldMk cId="2397025362" sldId="266"/>
            <ac:spMk id="2" creationId="{8CE7D1AF-C5ED-4633-A060-884A01B33395}"/>
          </ac:spMkLst>
        </pc:spChg>
        <pc:spChg chg="del">
          <ac:chgData name="Jakob Holzner" userId="e354904cf5ba7d87" providerId="LiveId" clId="{726D6B5A-3AAC-45F3-82F2-A6EFD294AB77}" dt="2022-03-14T06:48:44.749" v="1" actId="22"/>
          <ac:spMkLst>
            <pc:docMk/>
            <pc:sldMk cId="2397025362" sldId="266"/>
            <ac:spMk id="3" creationId="{0A4463F4-157C-41BE-BB8D-3377A7A0FF15}"/>
          </ac:spMkLst>
        </pc:spChg>
        <pc:spChg chg="del">
          <ac:chgData name="Jakob Holzner" userId="e354904cf5ba7d87" providerId="LiveId" clId="{726D6B5A-3AAC-45F3-82F2-A6EFD294AB77}" dt="2022-03-14T06:49:00.252" v="8" actId="478"/>
          <ac:spMkLst>
            <pc:docMk/>
            <pc:sldMk cId="2397025362" sldId="266"/>
            <ac:spMk id="4" creationId="{B06BB66A-2A61-45E9-9CEF-2621BBFF081D}"/>
          </ac:spMkLst>
        </pc:spChg>
        <pc:spChg chg="add del mod">
          <ac:chgData name="Jakob Holzner" userId="e354904cf5ba7d87" providerId="LiveId" clId="{726D6B5A-3AAC-45F3-82F2-A6EFD294AB77}" dt="2022-03-14T06:48:55.664" v="6" actId="478"/>
          <ac:spMkLst>
            <pc:docMk/>
            <pc:sldMk cId="2397025362" sldId="266"/>
            <ac:spMk id="10" creationId="{0B47CA8B-8994-4E73-AF81-E89683D7597E}"/>
          </ac:spMkLst>
        </pc:spChg>
        <pc:spChg chg="add mod">
          <ac:chgData name="Jakob Holzner" userId="e354904cf5ba7d87" providerId="LiveId" clId="{726D6B5A-3AAC-45F3-82F2-A6EFD294AB77}" dt="2022-03-14T07:12:37.916" v="254" actId="1076"/>
          <ac:spMkLst>
            <pc:docMk/>
            <pc:sldMk cId="2397025362" sldId="266"/>
            <ac:spMk id="11" creationId="{60F5F23F-4278-4EC5-AB12-E691C7B63D37}"/>
          </ac:spMkLst>
        </pc:spChg>
        <pc:spChg chg="add mod">
          <ac:chgData name="Jakob Holzner" userId="e354904cf5ba7d87" providerId="LiveId" clId="{726D6B5A-3AAC-45F3-82F2-A6EFD294AB77}" dt="2022-03-14T07:08:46.581" v="242" actId="1076"/>
          <ac:spMkLst>
            <pc:docMk/>
            <pc:sldMk cId="2397025362" sldId="266"/>
            <ac:spMk id="14" creationId="{7532E72A-F03C-4BCF-A83E-5EF2B221E5E5}"/>
          </ac:spMkLst>
        </pc:spChg>
        <pc:spChg chg="add mod">
          <ac:chgData name="Jakob Holzner" userId="e354904cf5ba7d87" providerId="LiveId" clId="{726D6B5A-3AAC-45F3-82F2-A6EFD294AB77}" dt="2022-03-14T07:08:42.265" v="240" actId="1076"/>
          <ac:spMkLst>
            <pc:docMk/>
            <pc:sldMk cId="2397025362" sldId="266"/>
            <ac:spMk id="17" creationId="{FEA22FBB-4110-423D-B649-C0106817F7C7}"/>
          </ac:spMkLst>
        </pc:spChg>
        <pc:picChg chg="add del mod ord">
          <ac:chgData name="Jakob Holzner" userId="e354904cf5ba7d87" providerId="LiveId" clId="{726D6B5A-3AAC-45F3-82F2-A6EFD294AB77}" dt="2022-03-14T06:48:53.161" v="5" actId="478"/>
          <ac:picMkLst>
            <pc:docMk/>
            <pc:sldMk cId="2397025362" sldId="266"/>
            <ac:picMk id="6" creationId="{1A13E0C1-0E98-45A2-9D41-BA1D5C4521F6}"/>
          </ac:picMkLst>
        </pc:picChg>
        <pc:picChg chg="add mod modCrop">
          <ac:chgData name="Jakob Holzner" userId="e354904cf5ba7d87" providerId="LiveId" clId="{726D6B5A-3AAC-45F3-82F2-A6EFD294AB77}" dt="2022-03-14T07:13:32.104" v="263" actId="1076"/>
          <ac:picMkLst>
            <pc:docMk/>
            <pc:sldMk cId="2397025362" sldId="266"/>
            <ac:picMk id="8" creationId="{C19AC39C-E2C1-44EA-BB12-C97F9E0A809C}"/>
          </ac:picMkLst>
        </pc:picChg>
        <pc:picChg chg="add mod">
          <ac:chgData name="Jakob Holzner" userId="e354904cf5ba7d87" providerId="LiveId" clId="{726D6B5A-3AAC-45F3-82F2-A6EFD294AB77}" dt="2022-03-14T07:08:34.105" v="236" actId="1076"/>
          <ac:picMkLst>
            <pc:docMk/>
            <pc:sldMk cId="2397025362" sldId="266"/>
            <ac:picMk id="13" creationId="{1CD93BC4-4C53-4B09-9FF1-37A8B6C6E4F0}"/>
          </ac:picMkLst>
        </pc:picChg>
        <pc:picChg chg="add mod">
          <ac:chgData name="Jakob Holzner" userId="e354904cf5ba7d87" providerId="LiveId" clId="{726D6B5A-3AAC-45F3-82F2-A6EFD294AB77}" dt="2022-03-14T07:08:43.521" v="241" actId="1076"/>
          <ac:picMkLst>
            <pc:docMk/>
            <pc:sldMk cId="2397025362" sldId="266"/>
            <ac:picMk id="16" creationId="{6A6A8936-426C-4B29-AD11-FEB9BCF56828}"/>
          </ac:picMkLst>
        </pc:picChg>
      </pc:sldChg>
      <pc:sldChg chg="addSp delSp modSp new mod">
        <pc:chgData name="Jakob Holzner" userId="e354904cf5ba7d87" providerId="LiveId" clId="{726D6B5A-3AAC-45F3-82F2-A6EFD294AB77}" dt="2022-03-14T06:55:26.409" v="108" actId="22"/>
        <pc:sldMkLst>
          <pc:docMk/>
          <pc:sldMk cId="579809749" sldId="267"/>
        </pc:sldMkLst>
        <pc:spChg chg="del">
          <ac:chgData name="Jakob Holzner" userId="e354904cf5ba7d87" providerId="LiveId" clId="{726D6B5A-3AAC-45F3-82F2-A6EFD294AB77}" dt="2022-03-14T06:52:35.814" v="68" actId="478"/>
          <ac:spMkLst>
            <pc:docMk/>
            <pc:sldMk cId="579809749" sldId="267"/>
            <ac:spMk id="2" creationId="{5B6D5648-F27E-4E44-B97A-94365E539DEC}"/>
          </ac:spMkLst>
        </pc:spChg>
        <pc:spChg chg="del">
          <ac:chgData name="Jakob Holzner" userId="e354904cf5ba7d87" providerId="LiveId" clId="{726D6B5A-3AAC-45F3-82F2-A6EFD294AB77}" dt="2022-03-14T06:52:33.549" v="67" actId="478"/>
          <ac:spMkLst>
            <pc:docMk/>
            <pc:sldMk cId="579809749" sldId="267"/>
            <ac:spMk id="3" creationId="{60BD806F-7F6C-473D-9883-33168D02D210}"/>
          </ac:spMkLst>
        </pc:spChg>
        <pc:spChg chg="del">
          <ac:chgData name="Jakob Holzner" userId="e354904cf5ba7d87" providerId="LiveId" clId="{726D6B5A-3AAC-45F3-82F2-A6EFD294AB77}" dt="2022-03-14T06:52:41.980" v="72" actId="478"/>
          <ac:spMkLst>
            <pc:docMk/>
            <pc:sldMk cId="579809749" sldId="267"/>
            <ac:spMk id="4" creationId="{E5FC9DCE-5A54-44ED-8B9F-4929C411E374}"/>
          </ac:spMkLst>
        </pc:spChg>
        <pc:spChg chg="add mod">
          <ac:chgData name="Jakob Holzner" userId="e354904cf5ba7d87" providerId="LiveId" clId="{726D6B5A-3AAC-45F3-82F2-A6EFD294AB77}" dt="2022-03-14T06:54:09.007" v="106" actId="20577"/>
          <ac:spMkLst>
            <pc:docMk/>
            <pc:sldMk cId="579809749" sldId="267"/>
            <ac:spMk id="7" creationId="{D4FEC1CD-FF2A-4148-8C95-BEF30C481B5A}"/>
          </ac:spMkLst>
        </pc:spChg>
        <pc:picChg chg="add mod">
          <ac:chgData name="Jakob Holzner" userId="e354904cf5ba7d87" providerId="LiveId" clId="{726D6B5A-3AAC-45F3-82F2-A6EFD294AB77}" dt="2022-03-14T06:53:55.674" v="79" actId="1076"/>
          <ac:picMkLst>
            <pc:docMk/>
            <pc:sldMk cId="579809749" sldId="267"/>
            <ac:picMk id="6" creationId="{952151F4-0CF1-49BD-951D-6EBFA6452108}"/>
          </ac:picMkLst>
        </pc:picChg>
        <pc:picChg chg="add del">
          <ac:chgData name="Jakob Holzner" userId="e354904cf5ba7d87" providerId="LiveId" clId="{726D6B5A-3AAC-45F3-82F2-A6EFD294AB77}" dt="2022-03-14T06:55:26.409" v="108" actId="22"/>
          <ac:picMkLst>
            <pc:docMk/>
            <pc:sldMk cId="579809749" sldId="267"/>
            <ac:picMk id="9" creationId="{7E915231-1672-4D63-A38A-676C3F6E2FE6}"/>
          </ac:picMkLst>
        </pc:picChg>
      </pc:sldChg>
      <pc:sldChg chg="addSp delSp modSp new mod">
        <pc:chgData name="Jakob Holzner" userId="e354904cf5ba7d87" providerId="LiveId" clId="{726D6B5A-3AAC-45F3-82F2-A6EFD294AB77}" dt="2022-03-14T06:55:56.285" v="141" actId="1076"/>
        <pc:sldMkLst>
          <pc:docMk/>
          <pc:sldMk cId="3848057043" sldId="268"/>
        </pc:sldMkLst>
        <pc:spChg chg="del">
          <ac:chgData name="Jakob Holzner" userId="e354904cf5ba7d87" providerId="LiveId" clId="{726D6B5A-3AAC-45F3-82F2-A6EFD294AB77}" dt="2022-03-14T06:55:34.466" v="111" actId="478"/>
          <ac:spMkLst>
            <pc:docMk/>
            <pc:sldMk cId="3848057043" sldId="268"/>
            <ac:spMk id="2" creationId="{2AA6B571-64EF-4E37-9E12-AE53B5615CEA}"/>
          </ac:spMkLst>
        </pc:spChg>
        <pc:spChg chg="del">
          <ac:chgData name="Jakob Holzner" userId="e354904cf5ba7d87" providerId="LiveId" clId="{726D6B5A-3AAC-45F3-82F2-A6EFD294AB77}" dt="2022-03-14T06:55:35.611" v="112" actId="478"/>
          <ac:spMkLst>
            <pc:docMk/>
            <pc:sldMk cId="3848057043" sldId="268"/>
            <ac:spMk id="3" creationId="{F15A9F3B-A9FA-4B8E-9C05-8A65324FB291}"/>
          </ac:spMkLst>
        </pc:spChg>
        <pc:spChg chg="del">
          <ac:chgData name="Jakob Holzner" userId="e354904cf5ba7d87" providerId="LiveId" clId="{726D6B5A-3AAC-45F3-82F2-A6EFD294AB77}" dt="2022-03-14T06:55:39.264" v="113" actId="478"/>
          <ac:spMkLst>
            <pc:docMk/>
            <pc:sldMk cId="3848057043" sldId="268"/>
            <ac:spMk id="4" creationId="{C7390360-35E3-4656-A3E7-7DC19A4D7927}"/>
          </ac:spMkLst>
        </pc:spChg>
        <pc:spChg chg="add mod">
          <ac:chgData name="Jakob Holzner" userId="e354904cf5ba7d87" providerId="LiveId" clId="{726D6B5A-3AAC-45F3-82F2-A6EFD294AB77}" dt="2022-03-14T06:55:56.285" v="141" actId="1076"/>
          <ac:spMkLst>
            <pc:docMk/>
            <pc:sldMk cId="3848057043" sldId="268"/>
            <ac:spMk id="7" creationId="{17ED68D0-AC7B-45B5-89B9-B65E6CBD3BE1}"/>
          </ac:spMkLst>
        </pc:spChg>
        <pc:picChg chg="add">
          <ac:chgData name="Jakob Holzner" userId="e354904cf5ba7d87" providerId="LiveId" clId="{726D6B5A-3AAC-45F3-82F2-A6EFD294AB77}" dt="2022-03-14T06:55:31.364" v="110" actId="22"/>
          <ac:picMkLst>
            <pc:docMk/>
            <pc:sldMk cId="3848057043" sldId="268"/>
            <ac:picMk id="6" creationId="{4B48A0E3-51FE-4999-BF9D-79EDC4C28E56}"/>
          </ac:picMkLst>
        </pc:picChg>
      </pc:sldChg>
      <pc:sldChg chg="addSp delSp modSp new mod">
        <pc:chgData name="Jakob Holzner" userId="e354904cf5ba7d87" providerId="LiveId" clId="{726D6B5A-3AAC-45F3-82F2-A6EFD294AB77}" dt="2022-03-14T07:09:26.326" v="252" actId="1076"/>
        <pc:sldMkLst>
          <pc:docMk/>
          <pc:sldMk cId="3260473558" sldId="269"/>
        </pc:sldMkLst>
        <pc:spChg chg="del">
          <ac:chgData name="Jakob Holzner" userId="e354904cf5ba7d87" providerId="LiveId" clId="{726D6B5A-3AAC-45F3-82F2-A6EFD294AB77}" dt="2022-03-14T06:57:00.904" v="144" actId="478"/>
          <ac:spMkLst>
            <pc:docMk/>
            <pc:sldMk cId="3260473558" sldId="269"/>
            <ac:spMk id="2" creationId="{B746533C-2337-4646-A698-EEF24835BCED}"/>
          </ac:spMkLst>
        </pc:spChg>
        <pc:spChg chg="del">
          <ac:chgData name="Jakob Holzner" userId="e354904cf5ba7d87" providerId="LiveId" clId="{726D6B5A-3AAC-45F3-82F2-A6EFD294AB77}" dt="2022-03-14T06:56:59.377" v="143" actId="478"/>
          <ac:spMkLst>
            <pc:docMk/>
            <pc:sldMk cId="3260473558" sldId="269"/>
            <ac:spMk id="3" creationId="{79DE1497-2459-4DF5-AAD9-CAB25D170708}"/>
          </ac:spMkLst>
        </pc:spChg>
        <pc:spChg chg="del">
          <ac:chgData name="Jakob Holzner" userId="e354904cf5ba7d87" providerId="LiveId" clId="{726D6B5A-3AAC-45F3-82F2-A6EFD294AB77}" dt="2022-03-14T06:57:02.054" v="145" actId="478"/>
          <ac:spMkLst>
            <pc:docMk/>
            <pc:sldMk cId="3260473558" sldId="269"/>
            <ac:spMk id="4" creationId="{E22C6CC7-6DDD-4548-9672-365BC7855867}"/>
          </ac:spMkLst>
        </pc:spChg>
        <pc:spChg chg="add mod">
          <ac:chgData name="Jakob Holzner" userId="e354904cf5ba7d87" providerId="LiveId" clId="{726D6B5A-3AAC-45F3-82F2-A6EFD294AB77}" dt="2022-03-14T07:09:26.326" v="252" actId="1076"/>
          <ac:spMkLst>
            <pc:docMk/>
            <pc:sldMk cId="3260473558" sldId="269"/>
            <ac:spMk id="7" creationId="{72B59674-4C0F-439C-90D0-A5458D079A99}"/>
          </ac:spMkLst>
        </pc:spChg>
        <pc:spChg chg="add mod">
          <ac:chgData name="Jakob Holzner" userId="e354904cf5ba7d87" providerId="LiveId" clId="{726D6B5A-3AAC-45F3-82F2-A6EFD294AB77}" dt="2022-03-14T06:59:08.161" v="232" actId="20577"/>
          <ac:spMkLst>
            <pc:docMk/>
            <pc:sldMk cId="3260473558" sldId="269"/>
            <ac:spMk id="12" creationId="{1F7D2FAD-54DA-4203-91A0-B1EDC3F12A90}"/>
          </ac:spMkLst>
        </pc:spChg>
        <pc:spChg chg="add mod">
          <ac:chgData name="Jakob Holzner" userId="e354904cf5ba7d87" providerId="LiveId" clId="{726D6B5A-3AAC-45F3-82F2-A6EFD294AB77}" dt="2022-03-14T07:09:22.022" v="249" actId="1076"/>
          <ac:spMkLst>
            <pc:docMk/>
            <pc:sldMk cId="3260473558" sldId="269"/>
            <ac:spMk id="13" creationId="{F0A3CDED-FE7F-48A9-AF68-228E8E63E5C1}"/>
          </ac:spMkLst>
        </pc:spChg>
        <pc:picChg chg="add mod">
          <ac:chgData name="Jakob Holzner" userId="e354904cf5ba7d87" providerId="LiveId" clId="{726D6B5A-3AAC-45F3-82F2-A6EFD294AB77}" dt="2022-03-14T07:09:23.998" v="251" actId="1076"/>
          <ac:picMkLst>
            <pc:docMk/>
            <pc:sldMk cId="3260473558" sldId="269"/>
            <ac:picMk id="6" creationId="{2D7143FA-3DF9-46C1-9201-813E68CC0293}"/>
          </ac:picMkLst>
        </pc:picChg>
        <pc:picChg chg="add mod">
          <ac:chgData name="Jakob Holzner" userId="e354904cf5ba7d87" providerId="LiveId" clId="{726D6B5A-3AAC-45F3-82F2-A6EFD294AB77}" dt="2022-03-14T07:09:10.286" v="243" actId="14100"/>
          <ac:picMkLst>
            <pc:docMk/>
            <pc:sldMk cId="3260473558" sldId="269"/>
            <ac:picMk id="9" creationId="{4A98F1D9-AD5D-49EC-A647-014F706016FC}"/>
          </ac:picMkLst>
        </pc:picChg>
        <pc:picChg chg="add mod">
          <ac:chgData name="Jakob Holzner" userId="e354904cf5ba7d87" providerId="LiveId" clId="{726D6B5A-3AAC-45F3-82F2-A6EFD294AB77}" dt="2022-03-14T07:09:22.693" v="250" actId="1076"/>
          <ac:picMkLst>
            <pc:docMk/>
            <pc:sldMk cId="3260473558" sldId="269"/>
            <ac:picMk id="11" creationId="{ADBD4C94-74F1-454B-8C95-9FB2C9D8F13A}"/>
          </ac:picMkLst>
        </pc:picChg>
      </pc:sldChg>
    </pc:docChg>
  </pc:docChgLst>
  <pc:docChgLst>
    <pc:chgData name="Jakob Holzner" userId="e354904cf5ba7d87" providerId="Windows Live" clId="Web-{9D405C3E-095A-4093-8556-77A9780C973A}"/>
    <pc:docChg chg="modSld">
      <pc:chgData name="Jakob Holzner" userId="e354904cf5ba7d87" providerId="Windows Live" clId="Web-{9D405C3E-095A-4093-8556-77A9780C973A}" dt="2022-03-14T06:47:39.567" v="2" actId="20577"/>
      <pc:docMkLst>
        <pc:docMk/>
      </pc:docMkLst>
      <pc:sldChg chg="modSp">
        <pc:chgData name="Jakob Holzner" userId="e354904cf5ba7d87" providerId="Windows Live" clId="Web-{9D405C3E-095A-4093-8556-77A9780C973A}" dt="2022-03-14T06:47:39.567" v="2" actId="20577"/>
        <pc:sldMkLst>
          <pc:docMk/>
          <pc:sldMk cId="3628509488" sldId="258"/>
        </pc:sldMkLst>
        <pc:spChg chg="mod">
          <ac:chgData name="Jakob Holzner" userId="e354904cf5ba7d87" providerId="Windows Live" clId="Web-{9D405C3E-095A-4093-8556-77A9780C973A}" dt="2022-03-14T06:47:39.567" v="2" actId="20577"/>
          <ac:spMkLst>
            <pc:docMk/>
            <pc:sldMk cId="3628509488" sldId="258"/>
            <ac:spMk id="9" creationId="{E4AD2CA7-24C7-4DFC-BB6C-A0D3C3BB350B}"/>
          </ac:spMkLst>
        </pc:spChg>
      </pc:sldChg>
    </pc:docChg>
  </pc:docChgLst>
  <pc:docChgLst>
    <pc:chgData name="Jakob Holzner" userId="e354904cf5ba7d87" providerId="Windows Live" clId="Web-{4AE9536B-C3E3-49F4-9141-23019FB35D76}"/>
    <pc:docChg chg="addSld delSld modSld">
      <pc:chgData name="Jakob Holzner" userId="e354904cf5ba7d87" providerId="Windows Live" clId="Web-{4AE9536B-C3E3-49F4-9141-23019FB35D76}" dt="2022-03-15T08:43:42.985" v="66" actId="1076"/>
      <pc:docMkLst>
        <pc:docMk/>
      </pc:docMkLst>
      <pc:sldChg chg="modSp">
        <pc:chgData name="Jakob Holzner" userId="e354904cf5ba7d87" providerId="Windows Live" clId="Web-{4AE9536B-C3E3-49F4-9141-23019FB35D76}" dt="2022-03-15T08:42:54.921" v="41" actId="20577"/>
        <pc:sldMkLst>
          <pc:docMk/>
          <pc:sldMk cId="3628509488" sldId="258"/>
        </pc:sldMkLst>
        <pc:spChg chg="mod">
          <ac:chgData name="Jakob Holzner" userId="e354904cf5ba7d87" providerId="Windows Live" clId="Web-{4AE9536B-C3E3-49F4-9141-23019FB35D76}" dt="2022-03-15T08:42:54.921" v="41" actId="20577"/>
          <ac:spMkLst>
            <pc:docMk/>
            <pc:sldMk cId="3628509488" sldId="258"/>
            <ac:spMk id="9" creationId="{E4AD2CA7-24C7-4DFC-BB6C-A0D3C3BB350B}"/>
          </ac:spMkLst>
        </pc:spChg>
      </pc:sldChg>
      <pc:sldChg chg="modSp">
        <pc:chgData name="Jakob Holzner" userId="e354904cf5ba7d87" providerId="Windows Live" clId="Web-{4AE9536B-C3E3-49F4-9141-23019FB35D76}" dt="2022-03-15T08:20:08.546" v="6" actId="1076"/>
        <pc:sldMkLst>
          <pc:docMk/>
          <pc:sldMk cId="2397025362" sldId="266"/>
        </pc:sldMkLst>
        <pc:spChg chg="mod">
          <ac:chgData name="Jakob Holzner" userId="e354904cf5ba7d87" providerId="Windows Live" clId="Web-{4AE9536B-C3E3-49F4-9141-23019FB35D76}" dt="2022-03-15T08:20:08.546" v="6" actId="1076"/>
          <ac:spMkLst>
            <pc:docMk/>
            <pc:sldMk cId="2397025362" sldId="266"/>
            <ac:spMk id="14" creationId="{7532E72A-F03C-4BCF-A83E-5EF2B221E5E5}"/>
          </ac:spMkLst>
        </pc:spChg>
        <pc:spChg chg="mod">
          <ac:chgData name="Jakob Holzner" userId="e354904cf5ba7d87" providerId="Windows Live" clId="Web-{4AE9536B-C3E3-49F4-9141-23019FB35D76}" dt="2022-03-15T08:20:05.593" v="5" actId="1076"/>
          <ac:spMkLst>
            <pc:docMk/>
            <pc:sldMk cId="2397025362" sldId="266"/>
            <ac:spMk id="17" creationId="{FEA22FBB-4110-423D-B649-C0106817F7C7}"/>
          </ac:spMkLst>
        </pc:spChg>
        <pc:picChg chg="mod">
          <ac:chgData name="Jakob Holzner" userId="e354904cf5ba7d87" providerId="Windows Live" clId="Web-{4AE9536B-C3E3-49F4-9141-23019FB35D76}" dt="2022-03-15T08:20:02.608" v="3" actId="1076"/>
          <ac:picMkLst>
            <pc:docMk/>
            <pc:sldMk cId="2397025362" sldId="266"/>
            <ac:picMk id="13" creationId="{1CD93BC4-4C53-4B09-9FF1-37A8B6C6E4F0}"/>
          </ac:picMkLst>
        </pc:picChg>
        <pc:picChg chg="mod">
          <ac:chgData name="Jakob Holzner" userId="e354904cf5ba7d87" providerId="Windows Live" clId="Web-{4AE9536B-C3E3-49F4-9141-23019FB35D76}" dt="2022-03-15T08:20:03.796" v="4" actId="1076"/>
          <ac:picMkLst>
            <pc:docMk/>
            <pc:sldMk cId="2397025362" sldId="266"/>
            <ac:picMk id="16" creationId="{6A6A8936-426C-4B29-AD11-FEB9BCF56828}"/>
          </ac:picMkLst>
        </pc:picChg>
      </pc:sldChg>
      <pc:sldChg chg="addSp modSp">
        <pc:chgData name="Jakob Holzner" userId="e354904cf5ba7d87" providerId="Windows Live" clId="Web-{4AE9536B-C3E3-49F4-9141-23019FB35D76}" dt="2022-03-15T08:43:42.985" v="66" actId="1076"/>
        <pc:sldMkLst>
          <pc:docMk/>
          <pc:sldMk cId="579809749" sldId="267"/>
        </pc:sldMkLst>
        <pc:spChg chg="add mod">
          <ac:chgData name="Jakob Holzner" userId="e354904cf5ba7d87" providerId="Windows Live" clId="Web-{4AE9536B-C3E3-49F4-9141-23019FB35D76}" dt="2022-03-15T08:43:21.203" v="56" actId="20577"/>
          <ac:spMkLst>
            <pc:docMk/>
            <pc:sldMk cId="579809749" sldId="267"/>
            <ac:spMk id="4" creationId="{A1BD0EC0-2755-47AB-B7C0-3163557DA0D7}"/>
          </ac:spMkLst>
        </pc:spChg>
        <pc:spChg chg="add mod">
          <ac:chgData name="Jakob Holzner" userId="e354904cf5ba7d87" providerId="Windows Live" clId="Web-{4AE9536B-C3E3-49F4-9141-23019FB35D76}" dt="2022-03-15T08:43:37.266" v="61" actId="20577"/>
          <ac:spMkLst>
            <pc:docMk/>
            <pc:sldMk cId="579809749" sldId="267"/>
            <ac:spMk id="5" creationId="{48477C9E-31EB-4221-9D3D-3EB21336B278}"/>
          </ac:spMkLst>
        </pc:spChg>
        <pc:spChg chg="mod">
          <ac:chgData name="Jakob Holzner" userId="e354904cf5ba7d87" providerId="Windows Live" clId="Web-{4AE9536B-C3E3-49F4-9141-23019FB35D76}" dt="2022-03-15T08:38:00.915" v="38" actId="1076"/>
          <ac:spMkLst>
            <pc:docMk/>
            <pc:sldMk cId="579809749" sldId="267"/>
            <ac:spMk id="7" creationId="{D4FEC1CD-FF2A-4148-8C95-BEF30C481B5A}"/>
          </ac:spMkLst>
        </pc:spChg>
        <pc:spChg chg="add mod">
          <ac:chgData name="Jakob Holzner" userId="e354904cf5ba7d87" providerId="Windows Live" clId="Web-{4AE9536B-C3E3-49F4-9141-23019FB35D76}" dt="2022-03-15T08:43:42.985" v="66" actId="1076"/>
          <ac:spMkLst>
            <pc:docMk/>
            <pc:sldMk cId="579809749" sldId="267"/>
            <ac:spMk id="8" creationId="{2FF97A8E-FD08-4A1F-9EA0-537286AF0244}"/>
          </ac:spMkLst>
        </pc:spChg>
      </pc:sldChg>
      <pc:sldChg chg="new del">
        <pc:chgData name="Jakob Holzner" userId="e354904cf5ba7d87" providerId="Windows Live" clId="Web-{4AE9536B-C3E3-49F4-9141-23019FB35D76}" dt="2022-03-15T08:39:21.854" v="40"/>
        <pc:sldMkLst>
          <pc:docMk/>
          <pc:sldMk cId="4141470688" sldId="280"/>
        </pc:sldMkLst>
      </pc:sldChg>
    </pc:docChg>
  </pc:docChgLst>
  <pc:docChgLst>
    <pc:chgData name="Laurenz Hinterholzer" userId="70835dd29da9d9e9" providerId="Windows Live" clId="Web-{78E29D8F-B1F5-40B9-AA16-E1AFBEEFCFDB}"/>
    <pc:docChg chg="modSld">
      <pc:chgData name="Laurenz Hinterholzer" userId="70835dd29da9d9e9" providerId="Windows Live" clId="Web-{78E29D8F-B1F5-40B9-AA16-E1AFBEEFCFDB}" dt="2022-03-15T10:52:42.968" v="4" actId="20577"/>
      <pc:docMkLst>
        <pc:docMk/>
      </pc:docMkLst>
      <pc:sldChg chg="modSp">
        <pc:chgData name="Laurenz Hinterholzer" userId="70835dd29da9d9e9" providerId="Windows Live" clId="Web-{78E29D8F-B1F5-40B9-AA16-E1AFBEEFCFDB}" dt="2022-03-15T10:52:42.968" v="4" actId="20577"/>
        <pc:sldMkLst>
          <pc:docMk/>
          <pc:sldMk cId="1177132884" sldId="261"/>
        </pc:sldMkLst>
        <pc:spChg chg="mod">
          <ac:chgData name="Laurenz Hinterholzer" userId="70835dd29da9d9e9" providerId="Windows Live" clId="Web-{78E29D8F-B1F5-40B9-AA16-E1AFBEEFCFDB}" dt="2022-03-15T10:52:42.968" v="4" actId="20577"/>
          <ac:spMkLst>
            <pc:docMk/>
            <pc:sldMk cId="1177132884" sldId="261"/>
            <ac:spMk id="3" creationId="{FC72DC27-F441-924E-BAD8-285C91B54624}"/>
          </ac:spMkLst>
        </pc:spChg>
      </pc:sldChg>
    </pc:docChg>
  </pc:docChgLst>
  <pc:docChgLst>
    <pc:chgData name="Laurenz Hinterholzer" userId="70835dd29da9d9e9" providerId="LiveId" clId="{08A442A3-DFCF-5C4D-8116-98E270D93995}"/>
    <pc:docChg chg="custSel addSld modSld">
      <pc:chgData name="Laurenz Hinterholzer" userId="70835dd29da9d9e9" providerId="LiveId" clId="{08A442A3-DFCF-5C4D-8116-98E270D93995}" dt="2022-03-11T17:12:23.459" v="1107" actId="20577"/>
      <pc:docMkLst>
        <pc:docMk/>
      </pc:docMkLst>
      <pc:sldChg chg="modSp mod">
        <pc:chgData name="Laurenz Hinterholzer" userId="70835dd29da9d9e9" providerId="LiveId" clId="{08A442A3-DFCF-5C4D-8116-98E270D93995}" dt="2022-03-11T16:53:21.173" v="386" actId="20577"/>
        <pc:sldMkLst>
          <pc:docMk/>
          <pc:sldMk cId="4207631449" sldId="260"/>
        </pc:sldMkLst>
        <pc:spChg chg="mod">
          <ac:chgData name="Laurenz Hinterholzer" userId="70835dd29da9d9e9" providerId="LiveId" clId="{08A442A3-DFCF-5C4D-8116-98E270D93995}" dt="2022-03-11T16:53:21.173" v="386" actId="20577"/>
          <ac:spMkLst>
            <pc:docMk/>
            <pc:sldMk cId="4207631449" sldId="260"/>
            <ac:spMk id="9" creationId="{E4AD2CA7-24C7-4DFC-BB6C-A0D3C3BB350B}"/>
          </ac:spMkLst>
        </pc:spChg>
      </pc:sldChg>
      <pc:sldChg chg="modSp new mod">
        <pc:chgData name="Laurenz Hinterholzer" userId="70835dd29da9d9e9" providerId="LiveId" clId="{08A442A3-DFCF-5C4D-8116-98E270D93995}" dt="2022-03-11T16:52:57.164" v="360" actId="5793"/>
        <pc:sldMkLst>
          <pc:docMk/>
          <pc:sldMk cId="1177132884" sldId="261"/>
        </pc:sldMkLst>
        <pc:spChg chg="mod">
          <ac:chgData name="Laurenz Hinterholzer" userId="70835dd29da9d9e9" providerId="LiveId" clId="{08A442A3-DFCF-5C4D-8116-98E270D93995}" dt="2022-03-11T16:51:15.121" v="135" actId="20577"/>
          <ac:spMkLst>
            <pc:docMk/>
            <pc:sldMk cId="1177132884" sldId="261"/>
            <ac:spMk id="2" creationId="{E42D0045-F86C-3341-83C3-A3EA3E3655A7}"/>
          </ac:spMkLst>
        </pc:spChg>
        <pc:spChg chg="mod">
          <ac:chgData name="Laurenz Hinterholzer" userId="70835dd29da9d9e9" providerId="LiveId" clId="{08A442A3-DFCF-5C4D-8116-98E270D93995}" dt="2022-03-11T16:52:57.164" v="360" actId="5793"/>
          <ac:spMkLst>
            <pc:docMk/>
            <pc:sldMk cId="1177132884" sldId="261"/>
            <ac:spMk id="3" creationId="{FC72DC27-F441-924E-BAD8-285C91B54624}"/>
          </ac:spMkLst>
        </pc:spChg>
      </pc:sldChg>
      <pc:sldChg chg="modSp new mod">
        <pc:chgData name="Laurenz Hinterholzer" userId="70835dd29da9d9e9" providerId="LiveId" clId="{08A442A3-DFCF-5C4D-8116-98E270D93995}" dt="2022-03-11T17:00:04.749" v="612" actId="20577"/>
        <pc:sldMkLst>
          <pc:docMk/>
          <pc:sldMk cId="428942870" sldId="262"/>
        </pc:sldMkLst>
        <pc:spChg chg="mod">
          <ac:chgData name="Laurenz Hinterholzer" userId="70835dd29da9d9e9" providerId="LiveId" clId="{08A442A3-DFCF-5C4D-8116-98E270D93995}" dt="2022-03-11T16:53:15.024" v="377" actId="20577"/>
          <ac:spMkLst>
            <pc:docMk/>
            <pc:sldMk cId="428942870" sldId="262"/>
            <ac:spMk id="2" creationId="{8FA4AFA8-A7E7-1642-8625-ACC88101AF87}"/>
          </ac:spMkLst>
        </pc:spChg>
        <pc:spChg chg="mod">
          <ac:chgData name="Laurenz Hinterholzer" userId="70835dd29da9d9e9" providerId="LiveId" clId="{08A442A3-DFCF-5C4D-8116-98E270D93995}" dt="2022-03-11T17:00:04.749" v="612" actId="20577"/>
          <ac:spMkLst>
            <pc:docMk/>
            <pc:sldMk cId="428942870" sldId="262"/>
            <ac:spMk id="3" creationId="{2EDF96B1-2528-EC41-AD35-124D6555954B}"/>
          </ac:spMkLst>
        </pc:spChg>
      </pc:sldChg>
      <pc:sldChg chg="modSp new mod">
        <pc:chgData name="Laurenz Hinterholzer" userId="70835dd29da9d9e9" providerId="LiveId" clId="{08A442A3-DFCF-5C4D-8116-98E270D93995}" dt="2022-03-11T17:07:10.483" v="874" actId="20577"/>
        <pc:sldMkLst>
          <pc:docMk/>
          <pc:sldMk cId="3263414083" sldId="263"/>
        </pc:sldMkLst>
        <pc:spChg chg="mod">
          <ac:chgData name="Laurenz Hinterholzer" userId="70835dd29da9d9e9" providerId="LiveId" clId="{08A442A3-DFCF-5C4D-8116-98E270D93995}" dt="2022-03-11T17:03:55.639" v="624" actId="20577"/>
          <ac:spMkLst>
            <pc:docMk/>
            <pc:sldMk cId="3263414083" sldId="263"/>
            <ac:spMk id="2" creationId="{7B8D0723-234A-E946-A853-B00A967C7666}"/>
          </ac:spMkLst>
        </pc:spChg>
        <pc:spChg chg="mod">
          <ac:chgData name="Laurenz Hinterholzer" userId="70835dd29da9d9e9" providerId="LiveId" clId="{08A442A3-DFCF-5C4D-8116-98E270D93995}" dt="2022-03-11T17:07:10.483" v="874" actId="20577"/>
          <ac:spMkLst>
            <pc:docMk/>
            <pc:sldMk cId="3263414083" sldId="263"/>
            <ac:spMk id="3" creationId="{C56A8152-5140-B44C-B340-33361E5CFF3E}"/>
          </ac:spMkLst>
        </pc:spChg>
      </pc:sldChg>
      <pc:sldChg chg="modSp new mod">
        <pc:chgData name="Laurenz Hinterholzer" userId="70835dd29da9d9e9" providerId="LiveId" clId="{08A442A3-DFCF-5C4D-8116-98E270D93995}" dt="2022-03-11T17:08:54.420" v="934" actId="20577"/>
        <pc:sldMkLst>
          <pc:docMk/>
          <pc:sldMk cId="2904348066" sldId="264"/>
        </pc:sldMkLst>
        <pc:spChg chg="mod">
          <ac:chgData name="Laurenz Hinterholzer" userId="70835dd29da9d9e9" providerId="LiveId" clId="{08A442A3-DFCF-5C4D-8116-98E270D93995}" dt="2022-03-11T17:06:09.276" v="810" actId="20577"/>
          <ac:spMkLst>
            <pc:docMk/>
            <pc:sldMk cId="2904348066" sldId="264"/>
            <ac:spMk id="2" creationId="{B5DFD0BA-6DC9-9041-8F36-8D4CBAED850B}"/>
          </ac:spMkLst>
        </pc:spChg>
        <pc:spChg chg="mod">
          <ac:chgData name="Laurenz Hinterholzer" userId="70835dd29da9d9e9" providerId="LiveId" clId="{08A442A3-DFCF-5C4D-8116-98E270D93995}" dt="2022-03-11T17:08:54.420" v="934" actId="20577"/>
          <ac:spMkLst>
            <pc:docMk/>
            <pc:sldMk cId="2904348066" sldId="264"/>
            <ac:spMk id="3" creationId="{68589CA7-BE66-F049-864D-73DA8868C5C8}"/>
          </ac:spMkLst>
        </pc:spChg>
      </pc:sldChg>
      <pc:sldChg chg="modSp new mod">
        <pc:chgData name="Laurenz Hinterholzer" userId="70835dd29da9d9e9" providerId="LiveId" clId="{08A442A3-DFCF-5C4D-8116-98E270D93995}" dt="2022-03-11T17:12:23.459" v="1107" actId="20577"/>
        <pc:sldMkLst>
          <pc:docMk/>
          <pc:sldMk cId="2800199988" sldId="265"/>
        </pc:sldMkLst>
        <pc:spChg chg="mod">
          <ac:chgData name="Laurenz Hinterholzer" userId="70835dd29da9d9e9" providerId="LiveId" clId="{08A442A3-DFCF-5C4D-8116-98E270D93995}" dt="2022-03-11T17:09:19.052" v="966" actId="20577"/>
          <ac:spMkLst>
            <pc:docMk/>
            <pc:sldMk cId="2800199988" sldId="265"/>
            <ac:spMk id="2" creationId="{55B6DF11-BAAA-0245-9334-5706C8D0040D}"/>
          </ac:spMkLst>
        </pc:spChg>
        <pc:spChg chg="mod">
          <ac:chgData name="Laurenz Hinterholzer" userId="70835dd29da9d9e9" providerId="LiveId" clId="{08A442A3-DFCF-5C4D-8116-98E270D93995}" dt="2022-03-11T17:12:23.459" v="1107" actId="20577"/>
          <ac:spMkLst>
            <pc:docMk/>
            <pc:sldMk cId="2800199988" sldId="265"/>
            <ac:spMk id="3" creationId="{CCD2BED8-E116-6944-BC3A-B46B9FB2B247}"/>
          </ac:spMkLst>
        </pc:spChg>
      </pc:sldChg>
    </pc:docChg>
  </pc:docChgLst>
  <pc:docChgLst>
    <pc:chgData name="Gastbenutzer" providerId="Windows Live" clId="Web-{6578C43D-CF21-46CB-9B95-3805E5B7873C}"/>
    <pc:docChg chg="modSld">
      <pc:chgData name="Gastbenutzer" userId="" providerId="Windows Live" clId="Web-{6578C43D-CF21-46CB-9B95-3805E5B7873C}" dt="2022-03-15T10:52:30.889" v="0"/>
      <pc:docMkLst>
        <pc:docMk/>
      </pc:docMkLst>
      <pc:sldChg chg="delSp">
        <pc:chgData name="Gastbenutzer" userId="" providerId="Windows Live" clId="Web-{6578C43D-CF21-46CB-9B95-3805E5B7873C}" dt="2022-03-15T10:52:30.889" v="0"/>
        <pc:sldMkLst>
          <pc:docMk/>
          <pc:sldMk cId="4134937451" sldId="275"/>
        </pc:sldMkLst>
        <pc:picChg chg="del">
          <ac:chgData name="Gastbenutzer" userId="" providerId="Windows Live" clId="Web-{6578C43D-CF21-46CB-9B95-3805E5B7873C}" dt="2022-03-15T10:52:30.889" v="0"/>
          <ac:picMkLst>
            <pc:docMk/>
            <pc:sldMk cId="4134937451" sldId="275"/>
            <ac:picMk id="15" creationId="{4EC910EA-83F5-4360-A58F-8FD266F64183}"/>
          </ac:picMkLst>
        </pc:picChg>
      </pc:sldChg>
    </pc:docChg>
  </pc:docChgLst>
  <pc:docChgLst>
    <pc:chgData name="Jakob Holzner" userId="e354904cf5ba7d87" providerId="Windows Live" clId="Web-{6FC2CC53-C104-44BD-9C08-3BE470581F9C}"/>
    <pc:docChg chg="modSld">
      <pc:chgData name="Jakob Holzner" userId="e354904cf5ba7d87" providerId="Windows Live" clId="Web-{6FC2CC53-C104-44BD-9C08-3BE470581F9C}" dt="2022-03-13T18:15:13.631" v="0" actId="1076"/>
      <pc:docMkLst>
        <pc:docMk/>
      </pc:docMkLst>
      <pc:sldChg chg="modSp">
        <pc:chgData name="Jakob Holzner" userId="e354904cf5ba7d87" providerId="Windows Live" clId="Web-{6FC2CC53-C104-44BD-9C08-3BE470581F9C}" dt="2022-03-13T18:15:13.631" v="0" actId="1076"/>
        <pc:sldMkLst>
          <pc:docMk/>
          <pc:sldMk cId="0" sldId="259"/>
        </pc:sldMkLst>
        <pc:spChg chg="mod">
          <ac:chgData name="Jakob Holzner" userId="e354904cf5ba7d87" providerId="Windows Live" clId="Web-{6FC2CC53-C104-44BD-9C08-3BE470581F9C}" dt="2022-03-13T18:15:13.631" v="0" actId="1076"/>
          <ac:spMkLst>
            <pc:docMk/>
            <pc:sldMk cId="0" sldId="259"/>
            <ac:spMk id="145" creationId="{00000000-0000-0000-0000-000000000000}"/>
          </ac:spMkLst>
        </pc:spChg>
      </pc:sldChg>
    </pc:docChg>
  </pc:docChgLst>
  <pc:docChgLst>
    <pc:chgData name="Jakob Holzner" userId="e354904cf5ba7d87" providerId="LiveId" clId="{7358D672-D729-4F41-839F-666E59AF73B2}"/>
    <pc:docChg chg="custSel addSld delSld modSld">
      <pc:chgData name="Jakob Holzner" userId="e354904cf5ba7d87" providerId="LiveId" clId="{7358D672-D729-4F41-839F-666E59AF73B2}" dt="2022-03-15T11:26:31.920" v="43" actId="1076"/>
      <pc:docMkLst>
        <pc:docMk/>
      </pc:docMkLst>
      <pc:sldChg chg="addSp modSp mod modShow">
        <pc:chgData name="Jakob Holzner" userId="e354904cf5ba7d87" providerId="LiveId" clId="{7358D672-D729-4F41-839F-666E59AF73B2}" dt="2022-03-15T11:26:31.920" v="43" actId="1076"/>
        <pc:sldMkLst>
          <pc:docMk/>
          <pc:sldMk cId="3628509488" sldId="258"/>
        </pc:sldMkLst>
        <pc:spChg chg="mod">
          <ac:chgData name="Jakob Holzner" userId="e354904cf5ba7d87" providerId="LiveId" clId="{7358D672-D729-4F41-839F-666E59AF73B2}" dt="2022-03-15T11:26:31.920" v="43" actId="1076"/>
          <ac:spMkLst>
            <pc:docMk/>
            <pc:sldMk cId="3628509488" sldId="258"/>
            <ac:spMk id="9" creationId="{E4AD2CA7-24C7-4DFC-BB6C-A0D3C3BB350B}"/>
          </ac:spMkLst>
        </pc:spChg>
        <pc:picChg chg="add mod">
          <ac:chgData name="Jakob Holzner" userId="e354904cf5ba7d87" providerId="LiveId" clId="{7358D672-D729-4F41-839F-666E59AF73B2}" dt="2022-03-15T11:26:09.488" v="40" actId="14100"/>
          <ac:picMkLst>
            <pc:docMk/>
            <pc:sldMk cId="3628509488" sldId="258"/>
            <ac:picMk id="5" creationId="{DE06B628-30F6-44CF-A441-9001B03AEFAA}"/>
          </ac:picMkLst>
        </pc:picChg>
      </pc:sldChg>
      <pc:sldChg chg="addSp delSp modSp mod">
        <pc:chgData name="Jakob Holzner" userId="e354904cf5ba7d87" providerId="LiveId" clId="{7358D672-D729-4F41-839F-666E59AF73B2}" dt="2022-03-15T08:45:28.708" v="8" actId="1076"/>
        <pc:sldMkLst>
          <pc:docMk/>
          <pc:sldMk cId="2397025362" sldId="266"/>
        </pc:sldMkLst>
        <pc:spChg chg="add mod">
          <ac:chgData name="Jakob Holzner" userId="e354904cf5ba7d87" providerId="LiveId" clId="{7358D672-D729-4F41-839F-666E59AF73B2}" dt="2022-03-15T08:45:28.708" v="8" actId="1076"/>
          <ac:spMkLst>
            <pc:docMk/>
            <pc:sldMk cId="2397025362" sldId="266"/>
            <ac:spMk id="9" creationId="{52391F7F-ED65-4288-9BB4-28FA2C23EA7D}"/>
          </ac:spMkLst>
        </pc:spChg>
        <pc:spChg chg="add del mod">
          <ac:chgData name="Jakob Holzner" userId="e354904cf5ba7d87" providerId="LiveId" clId="{7358D672-D729-4F41-839F-666E59AF73B2}" dt="2022-03-15T08:45:14.394" v="5" actId="478"/>
          <ac:spMkLst>
            <pc:docMk/>
            <pc:sldMk cId="2397025362" sldId="266"/>
            <ac:spMk id="10" creationId="{6A1F4C16-4952-4F07-BF81-9A2FA7FE2AF6}"/>
          </ac:spMkLst>
        </pc:spChg>
      </pc:sldChg>
      <pc:sldChg chg="addSp delSp modSp new del mod">
        <pc:chgData name="Jakob Holzner" userId="e354904cf5ba7d87" providerId="LiveId" clId="{7358D672-D729-4F41-839F-666E59AF73B2}" dt="2022-03-15T08:56:33.928" v="33" actId="47"/>
        <pc:sldMkLst>
          <pc:docMk/>
          <pc:sldMk cId="3323122744" sldId="280"/>
        </pc:sldMkLst>
        <pc:spChg chg="del">
          <ac:chgData name="Jakob Holzner" userId="e354904cf5ba7d87" providerId="LiveId" clId="{7358D672-D729-4F41-839F-666E59AF73B2}" dt="2022-03-15T08:50:36.349" v="15" actId="478"/>
          <ac:spMkLst>
            <pc:docMk/>
            <pc:sldMk cId="3323122744" sldId="280"/>
            <ac:spMk id="2" creationId="{EE2B486D-BF6E-4898-B7E2-75492D712B68}"/>
          </ac:spMkLst>
        </pc:spChg>
        <pc:spChg chg="del">
          <ac:chgData name="Jakob Holzner" userId="e354904cf5ba7d87" providerId="LiveId" clId="{7358D672-D729-4F41-839F-666E59AF73B2}" dt="2022-03-15T08:50:35.640" v="14" actId="478"/>
          <ac:spMkLst>
            <pc:docMk/>
            <pc:sldMk cId="3323122744" sldId="280"/>
            <ac:spMk id="3" creationId="{EA0E137C-E6B2-4C31-B64D-E5F3F98A98BA}"/>
          </ac:spMkLst>
        </pc:spChg>
        <pc:spChg chg="del">
          <ac:chgData name="Jakob Holzner" userId="e354904cf5ba7d87" providerId="LiveId" clId="{7358D672-D729-4F41-839F-666E59AF73B2}" dt="2022-03-15T08:50:37.486" v="16" actId="478"/>
          <ac:spMkLst>
            <pc:docMk/>
            <pc:sldMk cId="3323122744" sldId="280"/>
            <ac:spMk id="4" creationId="{A6231CBA-36A3-4CE0-921F-CB02A23E6C86}"/>
          </ac:spMkLst>
        </pc:spChg>
        <pc:spChg chg="add mod">
          <ac:chgData name="Jakob Holzner" userId="e354904cf5ba7d87" providerId="LiveId" clId="{7358D672-D729-4F41-839F-666E59AF73B2}" dt="2022-03-15T08:55:53.449" v="30" actId="1076"/>
          <ac:spMkLst>
            <pc:docMk/>
            <pc:sldMk cId="3323122744" sldId="280"/>
            <ac:spMk id="5" creationId="{1F1CCA01-58A2-41F4-8733-CD3C2FA425C5}"/>
          </ac:spMkLst>
        </pc:spChg>
        <pc:picChg chg="add mod">
          <ac:chgData name="Jakob Holzner" userId="e354904cf5ba7d87" providerId="LiveId" clId="{7358D672-D729-4F41-839F-666E59AF73B2}" dt="2022-03-15T08:55:50.426" v="29" actId="1076"/>
          <ac:picMkLst>
            <pc:docMk/>
            <pc:sldMk cId="3323122744" sldId="280"/>
            <ac:picMk id="7" creationId="{2C76F793-D971-4AE5-8B1C-1EF74F3F7FD9}"/>
          </ac:picMkLst>
        </pc:picChg>
      </pc:sldChg>
      <pc:sldChg chg="new del">
        <pc:chgData name="Jakob Holzner" userId="e354904cf5ba7d87" providerId="LiveId" clId="{7358D672-D729-4F41-839F-666E59AF73B2}" dt="2022-03-15T08:56:31.367" v="32" actId="47"/>
        <pc:sldMkLst>
          <pc:docMk/>
          <pc:sldMk cId="962866568" sldId="28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15.03.2022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15.03.2022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1d64f17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1d64f1754_0_0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1d64f1754_0_0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239" y="1571812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6701" y="1638300"/>
            <a:ext cx="3474625" cy="45103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5733" y="1721513"/>
            <a:ext cx="7213600" cy="44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75733" y="5864981"/>
            <a:ext cx="7213600" cy="2741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/>
              <a:t>Quelle: 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Platz für</a:t>
            </a:r>
            <a:br>
              <a:rPr lang="de-DE"/>
            </a:br>
            <a:r>
              <a:rPr lang="de-DE"/>
              <a:t>Titel, großes Bild und Text</a:t>
            </a:r>
            <a:endParaRPr lang="de-AT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069754" y="1724299"/>
            <a:ext cx="8075595" cy="44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048933" y="5863959"/>
            <a:ext cx="8096416" cy="27812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/>
              <a:t>Quelle: Textmasterformat bearbeiten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Platz für</a:t>
            </a:r>
            <a:br>
              <a:rPr lang="de-DE"/>
            </a:br>
            <a:r>
              <a:rPr lang="de-DE"/>
              <a:t>Titel und Formeln</a:t>
            </a:r>
            <a:endParaRPr lang="de-AT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/>
              <a:t>Platz für</a:t>
            </a:r>
            <a:br>
              <a:rPr lang="de-DE"/>
            </a:br>
            <a:r>
              <a:rPr lang="de-DE"/>
              <a:t>Titel und Video</a:t>
            </a:r>
            <a:endParaRPr lang="de-AT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75733" y="1724302"/>
            <a:ext cx="11035593" cy="44172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75733" y="5865691"/>
            <a:ext cx="11035593" cy="27812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/>
              <a:t>Quelle: 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leine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/>
              <a:t>Platz für</a:t>
            </a:r>
            <a:br>
              <a:rPr lang="de-DE"/>
            </a:br>
            <a:r>
              <a:rPr lang="de-DE"/>
              <a:t>Titel, 3 kleine Bilder und Text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8100" y="1639035"/>
            <a:ext cx="7223226" cy="45045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7711" y="1725845"/>
            <a:ext cx="3393156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77703" y="3254918"/>
            <a:ext cx="3393063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77703" y="4775571"/>
            <a:ext cx="3393063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4" name="Rechteck 13"/>
          <p:cNvSpPr/>
          <p:nvPr userDrawn="1"/>
        </p:nvSpPr>
        <p:spPr>
          <a:xfrm>
            <a:off x="4911547" y="1444171"/>
            <a:ext cx="626533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80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/>
              <a:t>Platz für</a:t>
            </a:r>
            <a:br>
              <a:rPr lang="de-DE"/>
            </a:br>
            <a:r>
              <a:rPr lang="de-DE"/>
              <a:t>Titel, schmales Bild und Text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6048" y="1643149"/>
            <a:ext cx="7225278" cy="44983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5733" y="1724300"/>
            <a:ext cx="3395133" cy="44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/>
              <a:t>Platz für</a:t>
            </a:r>
            <a:br>
              <a:rPr lang="de-DE"/>
            </a:br>
            <a:r>
              <a:rPr lang="de-DE"/>
              <a:t>Titel, Diagramme und Tabellen</a:t>
            </a:r>
            <a:endParaRPr lang="de-AT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5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Allgeme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2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/ Schluss mit Logo Allgeme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Platz für Details und nächste Schritte.</a:t>
            </a:r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2226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Platz für </a:t>
            </a:r>
            <a:br>
              <a:rPr lang="de-DE"/>
            </a:br>
            <a:r>
              <a:rPr lang="de-DE"/>
              <a:t>den Titel</a:t>
            </a:r>
            <a:endParaRPr lang="de-AT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>
                <a:solidFill>
                  <a:schemeClr val="bg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>
                <a:solidFill>
                  <a:schemeClr val="bg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err="1"/>
              <a:t>Platz</a:t>
            </a:r>
            <a:r>
              <a:rPr lang="en-US"/>
              <a:t> </a:t>
            </a:r>
            <a:r>
              <a:rPr lang="en-US" err="1"/>
              <a:t>für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Partnerlogo</a:t>
            </a:r>
            <a:endParaRPr lang="en-US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err="1"/>
              <a:t>Platz</a:t>
            </a:r>
            <a:r>
              <a:rPr lang="en-US"/>
              <a:t> </a:t>
            </a:r>
            <a:r>
              <a:rPr lang="en-US" err="1"/>
              <a:t>für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Partnerlogo</a:t>
            </a:r>
            <a:endParaRPr lang="en-US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72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 Allgem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Platz für Details und nächste Schritte.</a:t>
            </a:r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Platz für </a:t>
            </a:r>
            <a:br>
              <a:rPr lang="de-DE"/>
            </a:br>
            <a:r>
              <a:rPr lang="de-DE"/>
              <a:t>den Titel</a:t>
            </a:r>
            <a:endParaRPr lang="de-AT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716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TNF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5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/ Schluss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6577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Platz für Details und nächste Schritte.</a:t>
            </a:r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6724" cy="2009172"/>
          </a:xfrm>
        </p:spPr>
        <p:txBody>
          <a:bodyPr anchor="b" anchorCtr="0"/>
          <a:lstStyle>
            <a:lvl1pPr>
              <a:defRPr sz="4500" baseline="0"/>
            </a:lvl1pPr>
          </a:lstStyle>
          <a:p>
            <a:r>
              <a:rPr lang="de-DE"/>
              <a:t>Platz für </a:t>
            </a:r>
            <a:br>
              <a:rPr lang="de-DE"/>
            </a:br>
            <a:r>
              <a:rPr lang="de-DE"/>
              <a:t>den Titel</a:t>
            </a:r>
            <a:endParaRPr lang="de-AT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>
                <a:solidFill>
                  <a:schemeClr val="tx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>
                <a:solidFill>
                  <a:schemeClr val="tx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>
                <a:solidFill>
                  <a:schemeClr val="tx1"/>
                </a:solidFill>
                <a:latin typeface="+mn-lt"/>
              </a:rPr>
              <a:t>jku.at</a:t>
            </a:r>
            <a:endParaRPr lang="de-AT" sz="800" b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314" y="555091"/>
            <a:ext cx="1932056" cy="1367992"/>
          </a:xfrm>
          <a:prstGeom prst="rect">
            <a:avLst/>
          </a:prstGeom>
        </p:spPr>
      </p:pic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err="1"/>
              <a:t>Platz</a:t>
            </a:r>
            <a:r>
              <a:rPr lang="en-US"/>
              <a:t> </a:t>
            </a:r>
            <a:r>
              <a:rPr lang="en-US" err="1"/>
              <a:t>für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Partnerlogo</a:t>
            </a:r>
            <a:endParaRPr lang="en-US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err="1"/>
              <a:t>Platz</a:t>
            </a:r>
            <a:r>
              <a:rPr lang="en-US"/>
              <a:t> </a:t>
            </a:r>
            <a:r>
              <a:rPr lang="en-US" err="1"/>
              <a:t>für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Partnerlogo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75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/ Schluss mit Logo TNF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Platz für Details und nächste Schritte.</a:t>
            </a:r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2226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Platz für </a:t>
            </a:r>
            <a:br>
              <a:rPr lang="de-DE"/>
            </a:br>
            <a:r>
              <a:rPr lang="de-DE"/>
              <a:t>den Titel</a:t>
            </a:r>
            <a:endParaRPr lang="de-AT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>
                <a:solidFill>
                  <a:schemeClr val="bg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>
                <a:solidFill>
                  <a:schemeClr val="bg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err="1"/>
              <a:t>Platz</a:t>
            </a:r>
            <a:r>
              <a:rPr lang="en-US"/>
              <a:t> </a:t>
            </a:r>
            <a:r>
              <a:rPr lang="en-US" err="1"/>
              <a:t>für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Partnerlogo</a:t>
            </a:r>
            <a:endParaRPr lang="en-US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err="1"/>
              <a:t>Platz</a:t>
            </a:r>
            <a:r>
              <a:rPr lang="en-US"/>
              <a:t> </a:t>
            </a:r>
            <a:r>
              <a:rPr lang="en-US" err="1"/>
              <a:t>für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Partnerlogo</a:t>
            </a:r>
            <a:endParaRPr lang="en-US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06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 TN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Platz für Details und nächste Schritte.</a:t>
            </a:r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Platz für </a:t>
            </a:r>
            <a:br>
              <a:rPr lang="de-DE"/>
            </a:br>
            <a:r>
              <a:rPr lang="de-DE"/>
              <a:t>den Titel</a:t>
            </a:r>
            <a:endParaRPr lang="de-AT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7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SOWI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0267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/ Schluss mit Logo SOWI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Platz für Details und nächste Schritte.</a:t>
            </a:r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2226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Platz für </a:t>
            </a:r>
            <a:br>
              <a:rPr lang="de-DE"/>
            </a:br>
            <a:r>
              <a:rPr lang="de-DE"/>
              <a:t>den Titel</a:t>
            </a:r>
            <a:endParaRPr lang="de-AT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>
                <a:solidFill>
                  <a:schemeClr val="bg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>
                <a:solidFill>
                  <a:schemeClr val="bg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err="1"/>
              <a:t>Platz</a:t>
            </a:r>
            <a:r>
              <a:rPr lang="en-US"/>
              <a:t> </a:t>
            </a:r>
            <a:r>
              <a:rPr lang="en-US" err="1"/>
              <a:t>für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Partnerlogo</a:t>
            </a:r>
            <a:endParaRPr lang="en-US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err="1"/>
              <a:t>Platz</a:t>
            </a:r>
            <a:r>
              <a:rPr lang="en-US"/>
              <a:t> </a:t>
            </a:r>
            <a:r>
              <a:rPr lang="en-US" err="1"/>
              <a:t>für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Partnerlogo</a:t>
            </a:r>
            <a:endParaRPr lang="en-US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51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 SOW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Platz für Details und nächste Schritte.</a:t>
            </a:r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Platz für </a:t>
            </a:r>
            <a:br>
              <a:rPr lang="de-DE"/>
            </a:br>
            <a:r>
              <a:rPr lang="de-DE"/>
              <a:t>den Titel</a:t>
            </a:r>
            <a:endParaRPr lang="de-AT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3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081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/ Schluss mit Logo 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Platz für Details und nächste Schritte.</a:t>
            </a:r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2226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Platz für </a:t>
            </a:r>
            <a:br>
              <a:rPr lang="de-DE"/>
            </a:br>
            <a:r>
              <a:rPr lang="de-DE"/>
              <a:t>den Titel</a:t>
            </a:r>
            <a:endParaRPr lang="de-AT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>
                <a:solidFill>
                  <a:schemeClr val="bg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>
                <a:solidFill>
                  <a:schemeClr val="bg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err="1"/>
              <a:t>Platz</a:t>
            </a:r>
            <a:r>
              <a:rPr lang="en-US"/>
              <a:t> </a:t>
            </a:r>
            <a:r>
              <a:rPr lang="en-US" err="1"/>
              <a:t>für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Partnerlogo</a:t>
            </a:r>
            <a:endParaRPr lang="en-US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err="1"/>
              <a:t>Platz</a:t>
            </a:r>
            <a:r>
              <a:rPr lang="en-US"/>
              <a:t> </a:t>
            </a:r>
            <a:r>
              <a:rPr lang="en-US" err="1"/>
              <a:t>für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Partnerlogo</a:t>
            </a:r>
            <a:endParaRPr lang="en-US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53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 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Platz für Details und nächste Schritte.</a:t>
            </a:r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Platz für </a:t>
            </a:r>
            <a:br>
              <a:rPr lang="de-DE"/>
            </a:br>
            <a:r>
              <a:rPr lang="de-DE"/>
              <a:t>den Titel</a:t>
            </a:r>
            <a:endParaRPr lang="de-AT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16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M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57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/ Schluss mit Logo M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Platz für Details und nächste Schritte.</a:t>
            </a:r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2226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Platz für </a:t>
            </a:r>
            <a:br>
              <a:rPr lang="de-DE"/>
            </a:br>
            <a:r>
              <a:rPr lang="de-DE"/>
              <a:t>den Titel</a:t>
            </a:r>
            <a:endParaRPr lang="de-AT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>
                <a:solidFill>
                  <a:schemeClr val="bg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>
                <a:solidFill>
                  <a:schemeClr val="bg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err="1"/>
              <a:t>Platz</a:t>
            </a:r>
            <a:r>
              <a:rPr lang="en-US"/>
              <a:t> </a:t>
            </a:r>
            <a:r>
              <a:rPr lang="en-US" err="1"/>
              <a:t>für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Partnerlogo</a:t>
            </a:r>
            <a:endParaRPr lang="en-US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err="1"/>
              <a:t>Platz</a:t>
            </a:r>
            <a:r>
              <a:rPr lang="en-US"/>
              <a:t> </a:t>
            </a:r>
            <a:r>
              <a:rPr lang="en-US" err="1"/>
              <a:t>für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Partnerlogo</a:t>
            </a:r>
            <a:endParaRPr lang="en-US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48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Platz für Details und nächste Schritte.</a:t>
            </a:r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Platz für </a:t>
            </a:r>
            <a:br>
              <a:rPr lang="de-DE"/>
            </a:br>
            <a:r>
              <a:rPr lang="de-DE"/>
              <a:t>den Titel</a:t>
            </a:r>
            <a:endParaRPr lang="de-AT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</p:spPr>
      </p:pic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40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 M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Platz für Details und nächste Schritte.</a:t>
            </a:r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Platz für </a:t>
            </a:r>
            <a:br>
              <a:rPr lang="de-DE"/>
            </a:br>
            <a:r>
              <a:rPr lang="de-DE"/>
              <a:t>den Titel</a:t>
            </a:r>
            <a:endParaRPr lang="de-AT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84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chluss">
  <p:cSld name="Schlus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subTitle" idx="1"/>
          </p:nvPr>
        </p:nvSpPr>
        <p:spPr>
          <a:xfrm>
            <a:off x="743280" y="4810654"/>
            <a:ext cx="8444600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724800" y="1181194"/>
            <a:ext cx="8444600" cy="22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2">
            <a:alphaModFix/>
          </a:blip>
          <a:srcRect l="27338" t="15818" r="44018" b="42469"/>
          <a:stretch/>
        </p:blipFill>
        <p:spPr>
          <a:xfrm>
            <a:off x="600001" y="3314568"/>
            <a:ext cx="230740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9573094" y="5554800"/>
            <a:ext cx="1840381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 sz="18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8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 sz="18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www.jku.at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39876" y="403200"/>
            <a:ext cx="2820325" cy="126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82437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ED4BE5-9CCB-44E1-A1E1-8297BB882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97316C-D4D6-438C-B2A0-C19C329CA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E754DB-1AB5-4EEC-A9E0-F3F2AFAF0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6470-A777-4F1B-B0CB-CD5A11FFD434}" type="datetimeFigureOut">
              <a:rPr lang="de-AT" smtClean="0"/>
              <a:t>15.03.2022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1625C1-4F02-4127-B1E4-50EF0671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AFFC7F-8E7A-4653-B8ED-01CB82EF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A23B-3982-4AB4-8992-DC687C074AB9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915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 Kooper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8241458" y="1721189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/>
              <a:t>Platz für ein Partnerlogo</a:t>
            </a:r>
            <a:endParaRPr lang="en-US"/>
          </a:p>
          <a:p>
            <a:endParaRPr lang="en-US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574656" y="1721189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/>
              <a:t>Platz für ein Partnerlogo</a:t>
            </a:r>
            <a:endParaRPr lang="en-US"/>
          </a:p>
          <a:p>
            <a:endParaRPr lang="en-US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4407277" y="1720152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/>
              <a:t>Platz für ein Partnerlogo</a:t>
            </a:r>
            <a:endParaRPr lang="en-US"/>
          </a:p>
          <a:p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In Kooperation mit</a:t>
            </a:r>
          </a:p>
        </p:txBody>
      </p:sp>
      <p:sp>
        <p:nvSpPr>
          <p:cNvPr id="19" name="Bildplatzhalter 6"/>
          <p:cNvSpPr>
            <a:spLocks noGrp="1"/>
          </p:cNvSpPr>
          <p:nvPr>
            <p:ph type="pic" sz="quarter" idx="26" hasCustomPrompt="1"/>
          </p:nvPr>
        </p:nvSpPr>
        <p:spPr>
          <a:xfrm>
            <a:off x="8241458" y="329132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/>
              <a:t>Platz für ein Partnerlogo</a:t>
            </a:r>
            <a:endParaRPr lang="en-US"/>
          </a:p>
          <a:p>
            <a:endParaRPr lang="en-US"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27" hasCustomPrompt="1"/>
          </p:nvPr>
        </p:nvSpPr>
        <p:spPr>
          <a:xfrm>
            <a:off x="574656" y="329132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/>
              <a:t>Platz für ein Partnerlogo</a:t>
            </a:r>
            <a:endParaRPr lang="en-US"/>
          </a:p>
          <a:p>
            <a:endParaRPr lang="en-US"/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28" hasCustomPrompt="1"/>
          </p:nvPr>
        </p:nvSpPr>
        <p:spPr>
          <a:xfrm>
            <a:off x="4407277" y="3290290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/>
              <a:t>Platz für ein Partnerlogo</a:t>
            </a:r>
            <a:endParaRPr lang="en-US"/>
          </a:p>
          <a:p>
            <a:endParaRPr lang="en-US"/>
          </a:p>
        </p:txBody>
      </p:sp>
      <p:sp>
        <p:nvSpPr>
          <p:cNvPr id="23" name="Bildplatzhalter 6"/>
          <p:cNvSpPr>
            <a:spLocks noGrp="1"/>
          </p:cNvSpPr>
          <p:nvPr>
            <p:ph type="pic" sz="quarter" idx="29" hasCustomPrompt="1"/>
          </p:nvPr>
        </p:nvSpPr>
        <p:spPr>
          <a:xfrm>
            <a:off x="8246376" y="486748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/>
              <a:t>Platz für ein Partnerlogo</a:t>
            </a:r>
            <a:endParaRPr lang="en-US"/>
          </a:p>
          <a:p>
            <a:endParaRPr lang="en-US"/>
          </a:p>
        </p:txBody>
      </p:sp>
      <p:sp>
        <p:nvSpPr>
          <p:cNvPr id="24" name="Bildplatzhalter 6"/>
          <p:cNvSpPr>
            <a:spLocks noGrp="1"/>
          </p:cNvSpPr>
          <p:nvPr>
            <p:ph type="pic" sz="quarter" idx="30" hasCustomPrompt="1"/>
          </p:nvPr>
        </p:nvSpPr>
        <p:spPr>
          <a:xfrm>
            <a:off x="579574" y="486748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/>
              <a:t>Platz für ein Partnerlogo</a:t>
            </a:r>
            <a:endParaRPr lang="en-US"/>
          </a:p>
          <a:p>
            <a:endParaRPr lang="en-US"/>
          </a:p>
        </p:txBody>
      </p:sp>
      <p:sp>
        <p:nvSpPr>
          <p:cNvPr id="25" name="Bildplatzhalter 6"/>
          <p:cNvSpPr>
            <a:spLocks noGrp="1"/>
          </p:cNvSpPr>
          <p:nvPr>
            <p:ph type="pic" sz="quarter" idx="31" hasCustomPrompt="1"/>
          </p:nvPr>
        </p:nvSpPr>
        <p:spPr>
          <a:xfrm>
            <a:off x="4412195" y="4866450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/>
              <a:t>Platz für ein Partnerlogo</a:t>
            </a:r>
            <a:endParaRPr lang="en-US"/>
          </a:p>
          <a:p>
            <a:endParaRPr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/>
          </a:p>
        </p:txBody>
      </p:sp>
      <p:sp>
        <p:nvSpPr>
          <p:cNvPr id="31" name="Fußzeilenplatzhalter 30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</a:p>
        </p:txBody>
      </p:sp>
      <p:sp>
        <p:nvSpPr>
          <p:cNvPr id="32" name="Foliennummernplatzhalter 31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6" userDrawn="1">
          <p15:clr>
            <a:srgbClr val="FBAE40"/>
          </p15:clr>
        </p15:guide>
        <p15:guide id="2" pos="5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3093" y="636613"/>
            <a:ext cx="10845364" cy="54992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5000"/>
              </a:lnSpc>
              <a:spcBef>
                <a:spcPts val="1600"/>
              </a:spcBef>
              <a:buFontTx/>
              <a:buNone/>
              <a:defRPr sz="1700" baseline="0">
                <a:latin typeface="+mj-lt"/>
              </a:defRPr>
            </a:lvl1pPr>
            <a:lvl2pPr marL="285750" indent="-28575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/>
            </a:lvl2pPr>
          </a:lstStyle>
          <a:p>
            <a:pPr lvl="0"/>
            <a:r>
              <a:rPr lang="de-DE"/>
              <a:t>Kapitel 1</a:t>
            </a:r>
          </a:p>
          <a:p>
            <a:pPr lvl="1"/>
            <a:r>
              <a:rPr lang="de-DE"/>
              <a:t>Unterkapitel 1</a:t>
            </a:r>
          </a:p>
          <a:p>
            <a:pPr lvl="1"/>
            <a:r>
              <a:rPr lang="de-DE"/>
              <a:t>Unterkapitel 2</a:t>
            </a:r>
          </a:p>
          <a:p>
            <a:pPr lvl="0"/>
            <a:r>
              <a:rPr lang="de-DE"/>
              <a:t>Kapitel 2</a:t>
            </a:r>
          </a:p>
          <a:p>
            <a:pPr lvl="1"/>
            <a:r>
              <a:rPr lang="de-DE"/>
              <a:t>Unterkapitel 1</a:t>
            </a:r>
          </a:p>
          <a:p>
            <a:pPr lvl="1"/>
            <a:r>
              <a:rPr lang="de-DE"/>
              <a:t>Unterkapitel 2</a:t>
            </a:r>
          </a:p>
          <a:p>
            <a:pPr lvl="0"/>
            <a:r>
              <a:rPr lang="de-DE"/>
              <a:t>Kapitel 3</a:t>
            </a:r>
          </a:p>
          <a:p>
            <a:pPr lvl="1"/>
            <a:r>
              <a:rPr lang="de-DE"/>
              <a:t>Unterkapitel 1</a:t>
            </a:r>
          </a:p>
          <a:p>
            <a:pPr lvl="1"/>
            <a:r>
              <a:rPr lang="de-DE"/>
              <a:t>Unterkapitel 2</a:t>
            </a:r>
          </a:p>
          <a:p>
            <a:pPr lvl="0"/>
            <a:r>
              <a:rPr lang="de-DE"/>
              <a:t>Kapitel 4</a:t>
            </a:r>
          </a:p>
          <a:p>
            <a:pPr lvl="1"/>
            <a:r>
              <a:rPr lang="de-DE"/>
              <a:t>Unterkapitel 1</a:t>
            </a:r>
          </a:p>
          <a:p>
            <a:pPr lvl="1"/>
            <a:r>
              <a:rPr lang="de-DE"/>
              <a:t>Unterkapitel 2</a:t>
            </a:r>
          </a:p>
          <a:p>
            <a:pPr lvl="0"/>
            <a:r>
              <a:rPr lang="de-DE"/>
              <a:t>Kapitel 5</a:t>
            </a:r>
          </a:p>
          <a:p>
            <a:pPr lvl="1"/>
            <a:r>
              <a:rPr lang="de-DE"/>
              <a:t>Unterkapitel 1</a:t>
            </a:r>
          </a:p>
          <a:p>
            <a:pPr lvl="1"/>
            <a:r>
              <a:rPr lang="de-DE"/>
              <a:t>Unterkapitel 2</a:t>
            </a:r>
          </a:p>
          <a:p>
            <a:pPr lvl="1"/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bild, schwarz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540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Platz für</a:t>
            </a:r>
            <a:br>
              <a:rPr lang="de-DE"/>
            </a:br>
            <a:r>
              <a:rPr lang="de-DE"/>
              <a:t>Titel und großes Imagebild</a:t>
            </a:r>
            <a:endParaRPr lang="de-AT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bild, weiß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5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Platz für</a:t>
            </a:r>
            <a:br>
              <a:rPr lang="de-DE"/>
            </a:br>
            <a:r>
              <a:rPr lang="de-DE"/>
              <a:t>Titel und großes Imagebild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0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/>
              <a:t>Platz für</a:t>
            </a:r>
            <a:br>
              <a:rPr lang="de-DE"/>
            </a:br>
            <a:r>
              <a:rPr lang="de-DE"/>
              <a:t>Titel und Text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/>
              <a:t>Quelle: 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Platz für</a:t>
            </a:r>
            <a:br>
              <a:rPr lang="de-DE"/>
            </a:br>
            <a:r>
              <a:rPr lang="de-DE"/>
              <a:t>Titel und Vergleich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6843" y="1639640"/>
            <a:ext cx="5399024" cy="4513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2918" y="1638582"/>
            <a:ext cx="5398407" cy="4513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Titelmusterformat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/>
              <a:t>16.10.2015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Platz für Autor und LVA-Nummer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0" name="Grafik 29"/>
          <p:cNvPicPr>
            <a:picLocks noChangeAspect="1"/>
          </p:cNvPicPr>
          <p:nvPr userDrawn="1"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83" y="6351235"/>
            <a:ext cx="2717806" cy="320399"/>
          </a:xfrm>
          <a:prstGeom prst="rect">
            <a:avLst/>
          </a:prstGeom>
        </p:spPr>
      </p:pic>
      <p:sp>
        <p:nvSpPr>
          <p:cNvPr id="33" name="Textplatzhalter 32"/>
          <p:cNvSpPr>
            <a:spLocks noGrp="1"/>
          </p:cNvSpPr>
          <p:nvPr>
            <p:ph type="body" idx="1"/>
          </p:nvPr>
        </p:nvSpPr>
        <p:spPr>
          <a:xfrm>
            <a:off x="470188" y="1619798"/>
            <a:ext cx="11141138" cy="4513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80" r:id="rId2"/>
    <p:sldLayoutId id="2147483683" r:id="rId3"/>
    <p:sldLayoutId id="2147483669" r:id="rId4"/>
    <p:sldLayoutId id="2147483670" r:id="rId5"/>
    <p:sldLayoutId id="2147483666" r:id="rId6"/>
    <p:sldLayoutId id="2147483677" r:id="rId7"/>
    <p:sldLayoutId id="2147483662" r:id="rId8"/>
    <p:sldLayoutId id="2147483664" r:id="rId9"/>
    <p:sldLayoutId id="2147483671" r:id="rId10"/>
    <p:sldLayoutId id="2147483672" r:id="rId11"/>
    <p:sldLayoutId id="2147483673" r:id="rId12"/>
    <p:sldLayoutId id="2147483675" r:id="rId13"/>
    <p:sldLayoutId id="2147483674" r:id="rId14"/>
    <p:sldLayoutId id="2147483678" r:id="rId15"/>
    <p:sldLayoutId id="2147483679" r:id="rId16"/>
    <p:sldLayoutId id="2147483681" r:id="rId17"/>
    <p:sldLayoutId id="2147483682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3" r:id="rId25"/>
    <p:sldLayoutId id="2147483694" r:id="rId26"/>
    <p:sldLayoutId id="2147483695" r:id="rId27"/>
    <p:sldLayoutId id="2147483696" r:id="rId28"/>
    <p:sldLayoutId id="2147483697" r:id="rId29"/>
    <p:sldLayoutId id="2147483698" r:id="rId30"/>
    <p:sldLayoutId id="2147483699" r:id="rId31"/>
    <p:sldLayoutId id="2147483700" r:id="rId32"/>
  </p:sldLayoutIdLst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105000"/>
        </a:lnSpc>
        <a:spcBef>
          <a:spcPts val="800"/>
        </a:spcBef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105000"/>
        </a:lnSpc>
        <a:spcBef>
          <a:spcPts val="0"/>
        </a:spcBef>
        <a:buSzPct val="125000"/>
        <a:buFont typeface="Arial" panose="020B0604020202020204" pitchFamily="34" charset="0"/>
        <a:buChar char="◦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105000"/>
        </a:lnSpc>
        <a:spcBef>
          <a:spcPts val="0"/>
        </a:spcBef>
        <a:buSzPct val="85000"/>
        <a:buFont typeface="Wingdings" panose="05000000000000000000" pitchFamily="2" charset="2"/>
        <a:buChar char="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105000"/>
        </a:lnSpc>
        <a:spcBef>
          <a:spcPts val="0"/>
        </a:spcBef>
        <a:buSzPct val="110000"/>
        <a:buFont typeface="Arial" panose="020B06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105000"/>
        </a:lnSpc>
        <a:spcBef>
          <a:spcPts val="0"/>
        </a:spcBef>
        <a:buSzPct val="65000"/>
        <a:buFont typeface="Wingdings 2" panose="05020102010507070707" pitchFamily="18" charset="2"/>
        <a:buChar char="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850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6A3EF-03F5-4936-BA3F-0854308E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err="1"/>
              <a:t>Branching</a:t>
            </a:r>
            <a:endParaRPr lang="de-AT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9AC8A2E3-CCDF-410F-A565-DFABE2FB8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690688"/>
            <a:ext cx="6772564" cy="399972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43FBC37-04CE-40DB-9133-33F2A8C6C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443" y="2157235"/>
            <a:ext cx="3086531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07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95675E-9832-4189-823A-7807B903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err="1"/>
              <a:t>Branching</a:t>
            </a:r>
            <a:endParaRPr lang="de-AT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DEDB856-9E7F-4133-AD04-1715E1548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969149"/>
            <a:ext cx="4258269" cy="1190791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77C49D0-6D84-4C63-8C46-3593DD534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458322" cy="138131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A235580-488B-487F-A7DC-1F4BFA1FE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587831"/>
            <a:ext cx="4963218" cy="8097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AFCE9EC-8A40-41A8-9A6D-1D9F54DB45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2964" y="1687328"/>
            <a:ext cx="5668818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88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7F6B4B-CBE1-4B9E-A185-C412D8807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err="1"/>
              <a:t>Branching</a:t>
            </a:r>
            <a:endParaRPr lang="de-AT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835630E-AD8C-4CD3-A54E-CC0FDE5E1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0893"/>
            <a:ext cx="8754697" cy="83831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637B1A1-A73F-4D03-9F96-8E1B5D804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63173"/>
            <a:ext cx="6077761" cy="362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115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59CD5-5122-4B1C-9A27-116F9E81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err="1"/>
              <a:t>Git</a:t>
            </a:r>
            <a:r>
              <a:rPr lang="de-AT"/>
              <a:t> reset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80DBC0E-41A6-4977-9371-A8C58A6C8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5346"/>
            <a:ext cx="4934639" cy="2638793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C683C42-EB4E-4AC8-9B59-922C6AC18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762" y="456785"/>
            <a:ext cx="4477375" cy="594443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37C0646-AE10-4FE1-9800-C6AC7131B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620" y="5350934"/>
            <a:ext cx="5806834" cy="44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46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B527010-98A8-437E-A73E-7075203D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Minimal </a:t>
            </a:r>
            <a:r>
              <a:rPr lang="de-DE" err="1"/>
              <a:t>example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resolve</a:t>
            </a:r>
            <a:r>
              <a:rPr lang="de-DE"/>
              <a:t> </a:t>
            </a:r>
            <a:r>
              <a:rPr lang="de-DE" err="1"/>
              <a:t>conflicts</a:t>
            </a:r>
            <a:endParaRPr lang="de-DE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4AD2CA7-24C7-4DFC-BB6C-A0D3C3BB3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108" y="5223382"/>
            <a:ext cx="11139784" cy="484381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de-DE" err="1"/>
              <a:t>Git</a:t>
            </a:r>
            <a:r>
              <a:rPr lang="de-DE"/>
              <a:t> versucht automatisch Änderungen zusammenzuführen und dies endet manchmal in Konflikten.</a:t>
            </a:r>
            <a:endParaRPr lang="de-DE">
              <a:cs typeface="Arial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159764-6C26-4E06-A171-DBC87EB8A69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6B628-30F6-44CF-A441-9001B03AE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509" y="1069938"/>
            <a:ext cx="5146775" cy="400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09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19AC39C-E2C1-44EA-BB12-C97F9E0A80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875"/>
          <a:stretch/>
        </p:blipFill>
        <p:spPr>
          <a:xfrm>
            <a:off x="3782921" y="510556"/>
            <a:ext cx="3899203" cy="28781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F5F23F-4278-4EC5-AB12-E691C7B63D37}"/>
              </a:ext>
            </a:extLst>
          </p:cNvPr>
          <p:cNvSpPr txBox="1"/>
          <p:nvPr/>
        </p:nvSpPr>
        <p:spPr>
          <a:xfrm>
            <a:off x="4322972" y="141224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master</a:t>
            </a:r>
            <a:endParaRPr lang="de-DE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D93BC4-4C53-4B09-9FF1-37A8B6C6E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072" y="2422015"/>
            <a:ext cx="2798771" cy="32813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532E72A-F03C-4BCF-A83E-5EF2B221E5E5}"/>
              </a:ext>
            </a:extLst>
          </p:cNvPr>
          <p:cNvSpPr txBox="1"/>
          <p:nvPr/>
        </p:nvSpPr>
        <p:spPr>
          <a:xfrm>
            <a:off x="9041917" y="1906601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his-branch</a:t>
            </a:r>
            <a:endParaRPr lang="de-DE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A6A8936-426C-4B29-AD11-FEB9BCF56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966" y="2172732"/>
            <a:ext cx="2798770" cy="34035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EA22FBB-4110-423D-B649-C0106817F7C7}"/>
              </a:ext>
            </a:extLst>
          </p:cNvPr>
          <p:cNvSpPr txBox="1"/>
          <p:nvPr/>
        </p:nvSpPr>
        <p:spPr>
          <a:xfrm>
            <a:off x="1001778" y="1718733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my-branch</a:t>
            </a:r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391F7F-ED65-4288-9BB4-28FA2C23EA7D}"/>
              </a:ext>
            </a:extLst>
          </p:cNvPr>
          <p:cNvSpPr txBox="1"/>
          <p:nvPr/>
        </p:nvSpPr>
        <p:spPr>
          <a:xfrm>
            <a:off x="8117309" y="910230"/>
            <a:ext cx="3892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git</a:t>
            </a:r>
            <a:r>
              <a:rPr lang="de-DE"/>
              <a:t> pull (aktualisiert lokales Repository mit entferntem Repository)</a:t>
            </a:r>
          </a:p>
        </p:txBody>
      </p:sp>
    </p:spTree>
    <p:extLst>
      <p:ext uri="{BB962C8B-B14F-4D97-AF65-F5344CB8AC3E}">
        <p14:creationId xmlns:p14="http://schemas.microsoft.com/office/powerpoint/2010/main" val="2397025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52151F4-0CF1-49BD-951D-6EBFA6452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24" y="207510"/>
            <a:ext cx="7336991" cy="57056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FEC1CD-FF2A-4148-8C95-BEF30C481B5A}"/>
              </a:ext>
            </a:extLst>
          </p:cNvPr>
          <p:cNvSpPr txBox="1"/>
          <p:nvPr/>
        </p:nvSpPr>
        <p:spPr>
          <a:xfrm>
            <a:off x="7530253" y="4458547"/>
            <a:ext cx="328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git</a:t>
            </a:r>
            <a:r>
              <a:rPr lang="de-DE"/>
              <a:t> </a:t>
            </a:r>
            <a:r>
              <a:rPr lang="de-DE" err="1"/>
              <a:t>merge</a:t>
            </a:r>
            <a:r>
              <a:rPr lang="de-DE"/>
              <a:t> --abort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BD0EC0-2755-47AB-B7C0-3163557DA0D7}"/>
              </a:ext>
            </a:extLst>
          </p:cNvPr>
          <p:cNvSpPr txBox="1"/>
          <p:nvPr/>
        </p:nvSpPr>
        <p:spPr>
          <a:xfrm>
            <a:off x="7564120" y="750146"/>
            <a:ext cx="439928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>
                <a:ea typeface="+mn-lt"/>
                <a:cs typeface="+mn-lt"/>
              </a:rPr>
              <a:t>(um die Arbeit mit deinem Stand (zusammenzuführen)</a:t>
            </a:r>
            <a:endParaRPr lang="en-US"/>
          </a:p>
          <a:p>
            <a:endParaRPr lang="de-DE"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477C9E-31EB-4221-9D3D-3EB21336B278}"/>
              </a:ext>
            </a:extLst>
          </p:cNvPr>
          <p:cNvSpPr txBox="1"/>
          <p:nvPr/>
        </p:nvSpPr>
        <p:spPr>
          <a:xfrm>
            <a:off x="7564120" y="182879"/>
            <a:ext cx="439928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de-DE"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F97A8E-FD08-4A1F-9EA0-537286AF0244}"/>
              </a:ext>
            </a:extLst>
          </p:cNvPr>
          <p:cNvSpPr txBox="1"/>
          <p:nvPr/>
        </p:nvSpPr>
        <p:spPr>
          <a:xfrm>
            <a:off x="7564119" y="470746"/>
            <a:ext cx="439928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>
                <a:latin typeface="Arial"/>
              </a:rPr>
              <a:t>git merge his_branch</a:t>
            </a:r>
            <a:endParaRPr lang="de-DE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9809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D7143FA-3DF9-46C1-9201-813E68CC0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998" y="1282962"/>
            <a:ext cx="3368040" cy="5130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B59674-4C0F-439C-90D0-A5458D079A99}"/>
              </a:ext>
            </a:extLst>
          </p:cNvPr>
          <p:cNvSpPr txBox="1"/>
          <p:nvPr/>
        </p:nvSpPr>
        <p:spPr>
          <a:xfrm>
            <a:off x="8087360" y="767326"/>
            <a:ext cx="410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accept</a:t>
            </a:r>
            <a:r>
              <a:rPr lang="de-DE"/>
              <a:t> </a:t>
            </a:r>
            <a:r>
              <a:rPr lang="de-DE" err="1"/>
              <a:t>both</a:t>
            </a:r>
            <a:r>
              <a:rPr lang="de-DE"/>
              <a:t> </a:t>
            </a:r>
            <a:r>
              <a:rPr lang="de-DE" err="1"/>
              <a:t>changes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98F1D9-AD5D-49EC-A647-014F70601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84" y="2025155"/>
            <a:ext cx="2653024" cy="38920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BD4C94-74F1-454B-8C95-9FB2C9D8F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019" y="1961318"/>
            <a:ext cx="3007367" cy="40197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7D2FAD-54DA-4203-91A0-B1EDC3F12A90}"/>
              </a:ext>
            </a:extLst>
          </p:cNvPr>
          <p:cNvSpPr txBox="1"/>
          <p:nvPr/>
        </p:nvSpPr>
        <p:spPr>
          <a:xfrm>
            <a:off x="152400" y="1532374"/>
            <a:ext cx="410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accept</a:t>
            </a:r>
            <a:r>
              <a:rPr lang="de-DE"/>
              <a:t> </a:t>
            </a:r>
            <a:r>
              <a:rPr lang="de-DE" err="1"/>
              <a:t>current</a:t>
            </a:r>
            <a:r>
              <a:rPr lang="de-DE"/>
              <a:t> </a:t>
            </a:r>
            <a:r>
              <a:rPr lang="de-DE" err="1"/>
              <a:t>changes</a:t>
            </a:r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A3CDED-FE7F-48A9-AF68-228E8E63E5C1}"/>
              </a:ext>
            </a:extLst>
          </p:cNvPr>
          <p:cNvSpPr txBox="1"/>
          <p:nvPr/>
        </p:nvSpPr>
        <p:spPr>
          <a:xfrm>
            <a:off x="3945135" y="1472762"/>
            <a:ext cx="410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accept</a:t>
            </a:r>
            <a:r>
              <a:rPr lang="de-DE"/>
              <a:t> </a:t>
            </a:r>
            <a:r>
              <a:rPr lang="de-DE" err="1"/>
              <a:t>incoming</a:t>
            </a:r>
            <a:r>
              <a:rPr lang="de-DE"/>
              <a:t> </a:t>
            </a:r>
            <a:r>
              <a:rPr lang="de-DE" err="1"/>
              <a:t>change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473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48A0E3-51FE-4999-BF9D-79EDC4C28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8557"/>
            <a:ext cx="12192000" cy="24008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ED68D0-AC7B-45B5-89B9-B65E6CBD3BE1}"/>
              </a:ext>
            </a:extLst>
          </p:cNvPr>
          <p:cNvSpPr txBox="1"/>
          <p:nvPr/>
        </p:nvSpPr>
        <p:spPr>
          <a:xfrm>
            <a:off x="4886960" y="1581638"/>
            <a:ext cx="407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compare</a:t>
            </a:r>
            <a:r>
              <a:rPr lang="de-DE"/>
              <a:t> </a:t>
            </a:r>
            <a:r>
              <a:rPr lang="de-DE" err="1"/>
              <a:t>changes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8057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B527010-98A8-437E-A73E-7075203D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Git</a:t>
            </a:r>
            <a:r>
              <a:rPr lang="de-DE"/>
              <a:t> Tools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4AD2CA7-24C7-4DFC-BB6C-A0D3C3BB3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err="1"/>
              <a:t>Git</a:t>
            </a:r>
            <a:r>
              <a:rPr lang="de-DE"/>
              <a:t> </a:t>
            </a:r>
            <a:r>
              <a:rPr lang="de-DE" err="1"/>
              <a:t>Bash</a:t>
            </a:r>
            <a:endParaRPr lang="de-DE"/>
          </a:p>
          <a:p>
            <a:pPr marL="0" indent="0">
              <a:buNone/>
            </a:pPr>
            <a:endParaRPr lang="de-DE"/>
          </a:p>
          <a:p>
            <a:r>
              <a:rPr lang="de-DE" err="1"/>
              <a:t>Git</a:t>
            </a:r>
            <a:r>
              <a:rPr lang="de-DE"/>
              <a:t> in einer IDE</a:t>
            </a:r>
          </a:p>
          <a:p>
            <a:pPr marL="0" indent="0">
              <a:buNone/>
            </a:pPr>
            <a:endParaRPr lang="de-DE"/>
          </a:p>
          <a:p>
            <a:r>
              <a:rPr lang="de-DE" err="1"/>
              <a:t>Git</a:t>
            </a:r>
            <a:r>
              <a:rPr lang="de-DE"/>
              <a:t> Desktop</a:t>
            </a:r>
          </a:p>
          <a:p>
            <a:pPr marL="0" indent="0">
              <a:buNone/>
            </a:pPr>
            <a:endParaRPr lang="de-DE"/>
          </a:p>
          <a:p>
            <a:r>
              <a:rPr lang="de-DE" err="1"/>
              <a:t>SourceTree</a:t>
            </a:r>
            <a:r>
              <a:rPr lang="de-DE"/>
              <a:t> (</a:t>
            </a:r>
            <a:r>
              <a:rPr lang="de-DE" err="1"/>
              <a:t>Git</a:t>
            </a:r>
            <a:r>
              <a:rPr lang="de-DE"/>
              <a:t> Tower)</a:t>
            </a:r>
          </a:p>
          <a:p>
            <a:pPr marL="0" indent="0">
              <a:buNone/>
            </a:pPr>
            <a:endParaRPr lang="de-DE"/>
          </a:p>
          <a:p>
            <a:endParaRPr lang="de-D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159764-6C26-4E06-A171-DBC87EB8A69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63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1d64f1754_0_0"/>
          <p:cNvSpPr txBox="1">
            <a:spLocks noGrp="1"/>
          </p:cNvSpPr>
          <p:nvPr>
            <p:ph type="subTitle" idx="1"/>
          </p:nvPr>
        </p:nvSpPr>
        <p:spPr>
          <a:xfrm>
            <a:off x="2067610" y="5666254"/>
            <a:ext cx="6333600" cy="8451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Aft>
                <a:spcPts val="600"/>
              </a:spcAft>
            </a:pPr>
            <a:r>
              <a:rPr lang="en-US" err="1"/>
              <a:t>Praktikum</a:t>
            </a:r>
            <a:r>
              <a:rPr lang="en-US"/>
              <a:t> Software Engineering - SS 2021</a:t>
            </a:r>
          </a:p>
        </p:txBody>
      </p:sp>
      <p:sp>
        <p:nvSpPr>
          <p:cNvPr id="144" name="Google Shape;144;g71d64f1754_0_0"/>
          <p:cNvSpPr txBox="1">
            <a:spLocks noGrp="1"/>
          </p:cNvSpPr>
          <p:nvPr>
            <p:ph type="title"/>
          </p:nvPr>
        </p:nvSpPr>
        <p:spPr>
          <a:xfrm>
            <a:off x="2067600" y="1181193"/>
            <a:ext cx="6333600" cy="22263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r>
              <a:rPr lang="en-US" sz="3500"/>
              <a:t>Digital Twin Application </a:t>
            </a:r>
          </a:p>
          <a:p>
            <a:r>
              <a:rPr lang="en-US" sz="3500"/>
              <a:t>Topic-1: GIT</a:t>
            </a:r>
          </a:p>
          <a:p>
            <a:r>
              <a:rPr lang="en-US" sz="3500"/>
              <a:t>Team 2</a:t>
            </a:r>
          </a:p>
        </p:txBody>
      </p:sp>
      <p:sp>
        <p:nvSpPr>
          <p:cNvPr id="145" name="Google Shape;145;g71d64f1754_0_0"/>
          <p:cNvSpPr txBox="1">
            <a:spLocks noGrp="1"/>
          </p:cNvSpPr>
          <p:nvPr>
            <p:ph type="subTitle" idx="1"/>
          </p:nvPr>
        </p:nvSpPr>
        <p:spPr>
          <a:xfrm>
            <a:off x="2065609" y="4782572"/>
            <a:ext cx="6333600" cy="8451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r>
              <a:rPr lang="de-DE"/>
              <a:t>Laurenz </a:t>
            </a:r>
            <a:r>
              <a:rPr lang="de-DE" err="1"/>
              <a:t>Hinterholzer</a:t>
            </a:r>
            <a:r>
              <a:rPr lang="de-DE"/>
              <a:t>, Jakob Holzner, Konstantin Waser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D0045-F86C-3341-83C3-A3EA3E36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Git</a:t>
            </a:r>
            <a:r>
              <a:rPr lang="de-DE"/>
              <a:t> </a:t>
            </a:r>
            <a:r>
              <a:rPr lang="de-DE" err="1"/>
              <a:t>Bash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2DC27-F441-924E-BAD8-285C91B54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15900" indent="-215900"/>
            <a:r>
              <a:rPr lang="de-DE"/>
              <a:t>Anwendung für Microsoft Windows-Umgebungen</a:t>
            </a:r>
            <a:endParaRPr lang="en-US"/>
          </a:p>
          <a:p>
            <a:pPr marL="0" indent="0">
              <a:buNone/>
            </a:pPr>
            <a:endParaRPr lang="de-DE"/>
          </a:p>
          <a:p>
            <a:pPr marL="215900" indent="-215900"/>
            <a:r>
              <a:rPr lang="de-DE"/>
              <a:t>Bash ist Standard auf Linux und </a:t>
            </a:r>
            <a:r>
              <a:rPr lang="de-DE" err="1"/>
              <a:t>macOS</a:t>
            </a:r>
            <a:endParaRPr lang="de-DE">
              <a:cs typeface="Arial"/>
            </a:endParaRPr>
          </a:p>
          <a:p>
            <a:pPr marL="0" indent="0">
              <a:buNone/>
            </a:pPr>
            <a:endParaRPr lang="de-DE"/>
          </a:p>
          <a:p>
            <a:pPr marL="215900" indent="-215900"/>
            <a:r>
              <a:rPr lang="de-DE" err="1"/>
              <a:t>Git</a:t>
            </a:r>
            <a:r>
              <a:rPr lang="de-DE"/>
              <a:t> Bash = installiert Bash und </a:t>
            </a:r>
            <a:r>
              <a:rPr lang="de-DE" err="1"/>
              <a:t>Git</a:t>
            </a:r>
            <a:r>
              <a:rPr lang="de-DE"/>
              <a:t> in einem Windows Betriebssystem</a:t>
            </a:r>
            <a:endParaRPr lang="de-DE">
              <a:cs typeface="Arial"/>
            </a:endParaRPr>
          </a:p>
          <a:p>
            <a:pPr marL="215900" indent="-215900"/>
            <a:endParaRPr lang="de-DE">
              <a:cs typeface="Arial"/>
            </a:endParaRPr>
          </a:p>
          <a:p>
            <a:pPr marL="215900" indent="-215900"/>
            <a:endParaRPr lang="de-DE">
              <a:cs typeface="Arial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7D62E1-CFEE-254B-9D4C-33D1A3A22EE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132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A4AFA8-A7E7-1642-8625-ACC88101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Git</a:t>
            </a:r>
            <a:r>
              <a:rPr lang="de-DE"/>
              <a:t> in einer IDE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DF96B1-2528-EC41-AD35-124D65559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Ermöglicht </a:t>
            </a:r>
            <a:r>
              <a:rPr lang="de-DE" err="1"/>
              <a:t>Git</a:t>
            </a:r>
            <a:r>
              <a:rPr lang="de-DE"/>
              <a:t> Befehle wie:</a:t>
            </a:r>
          </a:p>
          <a:p>
            <a:pPr lvl="1"/>
            <a:r>
              <a:rPr lang="de-DE"/>
              <a:t>Pull</a:t>
            </a:r>
          </a:p>
          <a:p>
            <a:pPr lvl="1"/>
            <a:r>
              <a:rPr lang="de-DE"/>
              <a:t>Commit</a:t>
            </a:r>
          </a:p>
          <a:p>
            <a:pPr lvl="1"/>
            <a:r>
              <a:rPr lang="de-DE"/>
              <a:t>Push</a:t>
            </a:r>
          </a:p>
          <a:p>
            <a:pPr lvl="1"/>
            <a:r>
              <a:rPr lang="de-DE" err="1"/>
              <a:t>Merge</a:t>
            </a:r>
            <a:endParaRPr lang="de-DE"/>
          </a:p>
          <a:p>
            <a:pPr lvl="1"/>
            <a:r>
              <a:rPr lang="de-DE"/>
              <a:t>New </a:t>
            </a:r>
            <a:r>
              <a:rPr lang="de-DE" err="1"/>
              <a:t>Branch</a:t>
            </a:r>
            <a:endParaRPr lang="de-DE"/>
          </a:p>
          <a:p>
            <a:pPr lvl="1"/>
            <a:r>
              <a:rPr lang="de-DE" err="1"/>
              <a:t>Cloning</a:t>
            </a:r>
            <a:endParaRPr lang="de-DE"/>
          </a:p>
          <a:p>
            <a:pPr lvl="1"/>
            <a:r>
              <a:rPr lang="de-DE"/>
              <a:t>….</a:t>
            </a:r>
          </a:p>
          <a:p>
            <a:pPr marL="216000" lvl="1">
              <a:spcBef>
                <a:spcPts val="800"/>
              </a:spcBef>
              <a:buSzPct val="120000"/>
              <a:buFont typeface="Arial" panose="020B0604020202020204" pitchFamily="34" charset="0"/>
              <a:buChar char="•"/>
            </a:pPr>
            <a:r>
              <a:rPr lang="de-DE"/>
              <a:t>Siehe </a:t>
            </a:r>
            <a:r>
              <a:rPr lang="de-DE" err="1"/>
              <a:t>IntelliJ</a:t>
            </a:r>
            <a:endParaRPr lang="de-DE"/>
          </a:p>
          <a:p>
            <a:pPr marL="216000" lvl="1" indent="0">
              <a:buNone/>
            </a:pPr>
            <a:endParaRPr lang="de-DE"/>
          </a:p>
          <a:p>
            <a:pPr marL="216000" lvl="1" indent="0">
              <a:buNone/>
            </a:pPr>
            <a:endParaRPr lang="de-DE"/>
          </a:p>
          <a:p>
            <a:pPr marL="216000" lvl="1" indent="0">
              <a:buNone/>
            </a:pPr>
            <a:endParaRPr lang="de-DE"/>
          </a:p>
          <a:p>
            <a:pPr marL="216000" lvl="1" indent="0">
              <a:buNone/>
            </a:pPr>
            <a:endParaRPr lang="de-DE"/>
          </a:p>
          <a:p>
            <a:endParaRPr lang="de-DE"/>
          </a:p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8234AC-1F72-BE4B-AA85-4A7AB09DF2C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42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8D0723-234A-E946-A853-B00A967C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Git</a:t>
            </a:r>
            <a:r>
              <a:rPr lang="de-DE"/>
              <a:t> Desktop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6A8152-5140-B44C-B340-33361E5CF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err="1"/>
              <a:t>Git</a:t>
            </a:r>
            <a:r>
              <a:rPr lang="de-DE"/>
              <a:t> GUI (GUI = </a:t>
            </a:r>
            <a:r>
              <a:rPr lang="de-DE" err="1"/>
              <a:t>Graphical</a:t>
            </a:r>
            <a:r>
              <a:rPr lang="de-DE"/>
              <a:t> </a:t>
            </a:r>
            <a:r>
              <a:rPr lang="de-DE" err="1"/>
              <a:t>user</a:t>
            </a:r>
            <a:r>
              <a:rPr lang="de-DE"/>
              <a:t> Interface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Git</a:t>
            </a:r>
            <a:r>
              <a:rPr lang="de-DE"/>
              <a:t>)</a:t>
            </a:r>
          </a:p>
          <a:p>
            <a:r>
              <a:rPr lang="de-DE"/>
              <a:t>Erleichtert Bedienung von </a:t>
            </a:r>
            <a:r>
              <a:rPr lang="de-DE" err="1"/>
              <a:t>Git</a:t>
            </a:r>
            <a:endParaRPr lang="de-DE"/>
          </a:p>
          <a:p>
            <a:r>
              <a:rPr lang="de-DE"/>
              <a:t>Dokumentiert alle Änderungen</a:t>
            </a:r>
          </a:p>
          <a:p>
            <a:r>
              <a:rPr lang="de-DE" err="1"/>
              <a:t>History</a:t>
            </a:r>
            <a:r>
              <a:rPr lang="de-DE"/>
              <a:t> der letzten </a:t>
            </a:r>
            <a:r>
              <a:rPr lang="de-DE" err="1"/>
              <a:t>Commits</a:t>
            </a:r>
            <a:endParaRPr lang="de-DE"/>
          </a:p>
          <a:p>
            <a:r>
              <a:rPr lang="de-DE"/>
              <a:t>Siehe Anwendung</a:t>
            </a:r>
          </a:p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9401023-9380-6842-B98A-447E3F37B6C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414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FD0BA-6DC9-9041-8F36-8D4CBAED8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Source </a:t>
            </a:r>
            <a:r>
              <a:rPr lang="de-DE" err="1"/>
              <a:t>Tree</a:t>
            </a:r>
            <a:r>
              <a:rPr lang="de-DE"/>
              <a:t> (</a:t>
            </a:r>
            <a:r>
              <a:rPr lang="de-DE" err="1"/>
              <a:t>Git</a:t>
            </a:r>
            <a:r>
              <a:rPr lang="de-DE"/>
              <a:t> Tower)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89CA7-BE66-F049-864D-73DA8868C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err="1"/>
              <a:t>Git</a:t>
            </a:r>
            <a:r>
              <a:rPr lang="de-DE"/>
              <a:t> </a:t>
            </a:r>
            <a:r>
              <a:rPr lang="de-DE" err="1"/>
              <a:t>Gui</a:t>
            </a:r>
            <a:endParaRPr lang="de-DE"/>
          </a:p>
          <a:p>
            <a:pPr marL="0" indent="0">
              <a:buNone/>
            </a:pPr>
            <a:endParaRPr lang="de-DE"/>
          </a:p>
          <a:p>
            <a:r>
              <a:rPr lang="de-DE"/>
              <a:t>Ähnlich zu </a:t>
            </a:r>
            <a:r>
              <a:rPr lang="de-DE" err="1"/>
              <a:t>Git</a:t>
            </a:r>
            <a:r>
              <a:rPr lang="de-DE"/>
              <a:t> Tower</a:t>
            </a:r>
          </a:p>
          <a:p>
            <a:endParaRPr lang="de-DE"/>
          </a:p>
          <a:p>
            <a:r>
              <a:rPr lang="de-DE"/>
              <a:t>Siehe </a:t>
            </a:r>
            <a:r>
              <a:rPr lang="de-DE" err="1"/>
              <a:t>Git</a:t>
            </a:r>
            <a:r>
              <a:rPr lang="de-DE"/>
              <a:t> Tower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EB1172-1324-CC42-ACCA-3DF8F2D135A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348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B6DF11-BAAA-0245-9334-5706C8D0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Generate</a:t>
            </a:r>
            <a:r>
              <a:rPr lang="de-DE"/>
              <a:t> Personal Access Token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D2BED8-E116-6944-BC3A-B46B9FB2B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Authentifizierung für </a:t>
            </a:r>
            <a:r>
              <a:rPr lang="de-DE" err="1"/>
              <a:t>GitHub</a:t>
            </a:r>
            <a:endParaRPr lang="de-DE"/>
          </a:p>
          <a:p>
            <a:endParaRPr lang="de-DE"/>
          </a:p>
          <a:p>
            <a:r>
              <a:rPr lang="de-DE"/>
              <a:t>Settings –&gt; Developer </a:t>
            </a:r>
            <a:r>
              <a:rPr lang="de-DE" err="1"/>
              <a:t>settings</a:t>
            </a:r>
            <a:r>
              <a:rPr lang="de-DE"/>
              <a:t> -&gt; </a:t>
            </a:r>
            <a:r>
              <a:rPr lang="de-DE" err="1"/>
              <a:t>Perosnal</a:t>
            </a:r>
            <a:r>
              <a:rPr lang="de-DE"/>
              <a:t> </a:t>
            </a:r>
            <a:r>
              <a:rPr lang="de-DE" err="1"/>
              <a:t>access</a:t>
            </a:r>
            <a:r>
              <a:rPr lang="de-DE"/>
              <a:t> </a:t>
            </a:r>
            <a:r>
              <a:rPr lang="de-DE" err="1"/>
              <a:t>tokens</a:t>
            </a:r>
            <a:endParaRPr lang="de-DE"/>
          </a:p>
          <a:p>
            <a:endParaRPr lang="de-DE"/>
          </a:p>
          <a:p>
            <a:r>
              <a:rPr lang="de-DE"/>
              <a:t>Siehe </a:t>
            </a:r>
            <a:r>
              <a:rPr lang="de-DE">
                <a:hlinkClick r:id="rId2"/>
              </a:rPr>
              <a:t>www.github.com</a:t>
            </a:r>
            <a:endParaRPr lang="de-DE"/>
          </a:p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72019B-77E1-E946-9875-370E7ACEEE4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19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6DC4BC-C67A-4EF8-9F73-692769A3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Was ist </a:t>
            </a:r>
            <a:r>
              <a:rPr lang="de-AT" err="1"/>
              <a:t>Git</a:t>
            </a:r>
            <a:r>
              <a:rPr lang="de-AT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8E1081-17AE-4927-ACF1-4543B8EEB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150"/>
            <a:ext cx="10515600" cy="1103842"/>
          </a:xfrm>
        </p:spPr>
        <p:txBody>
          <a:bodyPr/>
          <a:lstStyle/>
          <a:p>
            <a:r>
              <a:rPr lang="de-AT"/>
              <a:t>Gratis und open source</a:t>
            </a:r>
          </a:p>
          <a:p>
            <a:r>
              <a:rPr lang="de-AT"/>
              <a:t>Versionskontrolle</a:t>
            </a:r>
          </a:p>
          <a:p>
            <a:endParaRPr lang="de-AT"/>
          </a:p>
          <a:p>
            <a:pPr marL="0" indent="0">
              <a:buNone/>
            </a:pPr>
            <a:endParaRPr lang="de-AT"/>
          </a:p>
          <a:p>
            <a:endParaRPr lang="de-AT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3D224F36-E507-4ECA-B9CE-8D24FC0995C8}"/>
              </a:ext>
            </a:extLst>
          </p:cNvPr>
          <p:cNvSpPr txBox="1">
            <a:spLocks/>
          </p:cNvSpPr>
          <p:nvPr/>
        </p:nvSpPr>
        <p:spPr>
          <a:xfrm>
            <a:off x="580674" y="1736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sz="3000"/>
              <a:t>Was ist Versionskontrolle?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D3E86FF8-555C-4C0D-8D00-74E2D4370455}"/>
              </a:ext>
            </a:extLst>
          </p:cNvPr>
          <p:cNvSpPr txBox="1">
            <a:spLocks/>
          </p:cNvSpPr>
          <p:nvPr/>
        </p:nvSpPr>
        <p:spPr>
          <a:xfrm>
            <a:off x="838200" y="2877079"/>
            <a:ext cx="10515600" cy="1103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2200"/>
              <a:t>Einsatz von Software um Änderungen an Daten zu registrieren/vergleichen</a:t>
            </a:r>
          </a:p>
          <a:p>
            <a:r>
              <a:rPr lang="de-AT" sz="2200"/>
              <a:t>Ermöglicht Zurückholen von vorherigen Datenbeständen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AT"/>
          </a:p>
          <a:p>
            <a:endParaRPr lang="de-AT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206E7DCF-041A-484C-8B44-A0417E9DF336}"/>
              </a:ext>
            </a:extLst>
          </p:cNvPr>
          <p:cNvSpPr txBox="1">
            <a:spLocks/>
          </p:cNvSpPr>
          <p:nvPr/>
        </p:nvSpPr>
        <p:spPr>
          <a:xfrm>
            <a:off x="580674" y="37957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sz="3000"/>
              <a:t>Installation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096ED29A-46A9-4BFE-A70F-4CAD4AB97BC3}"/>
              </a:ext>
            </a:extLst>
          </p:cNvPr>
          <p:cNvSpPr txBox="1">
            <a:spLocks/>
          </p:cNvSpPr>
          <p:nvPr/>
        </p:nvSpPr>
        <p:spPr>
          <a:xfrm>
            <a:off x="838200" y="4952129"/>
            <a:ext cx="10515600" cy="1103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2000"/>
              <a:t>Download und Ausführen einer .exe Datei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AT"/>
          </a:p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6370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26D494-57BA-4E4D-8F50-2E271657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err="1"/>
              <a:t>Github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FA119E-B301-4F7E-A207-071D4238D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/>
              <a:t>Website/</a:t>
            </a:r>
            <a:r>
              <a:rPr lang="de-AT" err="1"/>
              <a:t>cloud</a:t>
            </a:r>
            <a:r>
              <a:rPr lang="de-AT"/>
              <a:t> </a:t>
            </a:r>
            <a:r>
              <a:rPr lang="de-AT" err="1"/>
              <a:t>based</a:t>
            </a:r>
            <a:r>
              <a:rPr lang="de-AT"/>
              <a:t> </a:t>
            </a:r>
            <a:r>
              <a:rPr lang="de-AT" err="1"/>
              <a:t>service</a:t>
            </a:r>
            <a:r>
              <a:rPr lang="de-AT"/>
              <a:t> zur Verwaltung und Aufbewahrung von Code und dessen Änderungen</a:t>
            </a:r>
          </a:p>
          <a:p>
            <a:endParaRPr lang="de-AT"/>
          </a:p>
          <a:p>
            <a:r>
              <a:rPr lang="de-AT"/>
              <a:t>Möglichkeit der Zusammenarbeit in Öffentlichkeit oder nur für privaten Gebrauch</a:t>
            </a:r>
          </a:p>
        </p:txBody>
      </p:sp>
    </p:spTree>
    <p:extLst>
      <p:ext uri="{BB962C8B-B14F-4D97-AF65-F5344CB8AC3E}">
        <p14:creationId xmlns:p14="http://schemas.microsoft.com/office/powerpoint/2010/main" val="3928158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B3C2CF-7C01-45E2-BCE3-5665012F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err="1"/>
              <a:t>Getting</a:t>
            </a:r>
            <a:r>
              <a:rPr lang="de-AT"/>
              <a:t> </a:t>
            </a:r>
            <a:r>
              <a:rPr lang="de-AT" err="1"/>
              <a:t>started</a:t>
            </a:r>
            <a:endParaRPr lang="de-AT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286A416-2EBC-4AA9-9883-42EA7EDBF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098" y="1690688"/>
            <a:ext cx="5124047" cy="1086002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547FAE7-D6AC-4615-913E-39BB2B984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43" y="3429000"/>
            <a:ext cx="5229955" cy="191479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E3DD874-FCFF-44A0-9078-79C2FC613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531" y="1616738"/>
            <a:ext cx="4077269" cy="188621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19BEB94-36AA-487C-ABDC-6836B26F9C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7793" y="4386396"/>
            <a:ext cx="4706007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13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1A3B2-7BF1-45A2-9C15-6927A3B7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err="1"/>
              <a:t>Repositories</a:t>
            </a:r>
            <a:r>
              <a:rPr lang="de-AT"/>
              <a:t>/</a:t>
            </a:r>
            <a:r>
              <a:rPr lang="de-AT" err="1"/>
              <a:t>Git</a:t>
            </a:r>
            <a:r>
              <a:rPr lang="de-AT"/>
              <a:t> push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157069-5D22-45E9-8C22-F0FA29EE1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170"/>
            <a:ext cx="10515600" cy="4351338"/>
          </a:xfrm>
        </p:spPr>
        <p:txBody>
          <a:bodyPr/>
          <a:lstStyle/>
          <a:p>
            <a:r>
              <a:rPr lang="de-AT"/>
              <a:t>Aufbewahrungsort in GitHub (privat oder öffentlich)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5A4941D-8968-4A7D-8E60-8D54008A9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37" y="2097632"/>
            <a:ext cx="4345809" cy="425121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DFB9267-BDC6-49AC-B99C-195C7C6AD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491" y="2097632"/>
            <a:ext cx="6507117" cy="95650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E598735-A10B-404D-86EA-C0E7A1A2B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491" y="3484948"/>
            <a:ext cx="6077798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60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E7C1E-2C31-4EAD-9387-0F05D5C10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err="1"/>
              <a:t>Git</a:t>
            </a:r>
            <a:r>
              <a:rPr lang="de-AT"/>
              <a:t> push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9B42CF1-D737-4842-BAB6-DE4CAB87C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8395"/>
            <a:ext cx="10738815" cy="410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22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A1D93B-1C92-4AE5-9161-82A1C026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err="1"/>
              <a:t>Git</a:t>
            </a:r>
            <a:r>
              <a:rPr lang="de-AT"/>
              <a:t> push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BD2A3EF-FCE2-4459-B7D6-685B6488C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855" y="2103089"/>
            <a:ext cx="5457152" cy="582384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F17D5D0-25CF-491D-AE8E-1DB83305F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18526"/>
            <a:ext cx="6329218" cy="132416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B8796E6-0CAD-48C3-8686-4A9E2C32D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7235" y="1983016"/>
            <a:ext cx="4372585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14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83449E-DD0D-4F93-B582-278808D4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err="1"/>
              <a:t>Git</a:t>
            </a:r>
            <a:r>
              <a:rPr lang="de-AT"/>
              <a:t> </a:t>
            </a:r>
            <a:r>
              <a:rPr lang="de-AT" err="1"/>
              <a:t>clone</a:t>
            </a:r>
            <a:endParaRPr lang="de-AT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194B969-E2DC-4FDA-A7EE-9B1C5FC91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7017"/>
            <a:ext cx="5839640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37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E13AFAC5-D8E8-41C9-B023-C5D9AC48FD0E}" vid="{FA9F25FB-E87D-4462-AB13-B746242A0510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Application>Microsoft Office PowerPoint</Application>
  <PresentationFormat>Widescreen</PresentationFormat>
  <Slides>24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</vt:lpstr>
      <vt:lpstr>PowerPoint Presentation</vt:lpstr>
      <vt:lpstr>Digital Twin Application  Topic-1: GIT Team 2</vt:lpstr>
      <vt:lpstr>Was ist Git?</vt:lpstr>
      <vt:lpstr>Github</vt:lpstr>
      <vt:lpstr>Getting started</vt:lpstr>
      <vt:lpstr>Repositories/Git push</vt:lpstr>
      <vt:lpstr>Git push</vt:lpstr>
      <vt:lpstr>Git push</vt:lpstr>
      <vt:lpstr>Git clone</vt:lpstr>
      <vt:lpstr>Branching</vt:lpstr>
      <vt:lpstr>Branching</vt:lpstr>
      <vt:lpstr>Branching</vt:lpstr>
      <vt:lpstr>Git reset</vt:lpstr>
      <vt:lpstr>Minimal example of how to resolve conflicts</vt:lpstr>
      <vt:lpstr>PowerPoint Presentation</vt:lpstr>
      <vt:lpstr>PowerPoint Presentation</vt:lpstr>
      <vt:lpstr>PowerPoint Presentation</vt:lpstr>
      <vt:lpstr>PowerPoint Presentation</vt:lpstr>
      <vt:lpstr>Git Tools</vt:lpstr>
      <vt:lpstr>Git Bash</vt:lpstr>
      <vt:lpstr>Git in einer IDE</vt:lpstr>
      <vt:lpstr>Git Desktop</vt:lpstr>
      <vt:lpstr>Source Tree (Git Tower)</vt:lpstr>
      <vt:lpstr>Generate Personal Access Token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Laurenz Hinterholzer</dc:creator>
  <cp:revision>1</cp:revision>
  <cp:lastPrinted>2015-10-19T12:36:16Z</cp:lastPrinted>
  <dcterms:created xsi:type="dcterms:W3CDTF">2022-03-11T10:35:50Z</dcterms:created>
  <dcterms:modified xsi:type="dcterms:W3CDTF">2022-03-15T11:26:47Z</dcterms:modified>
</cp:coreProperties>
</file>