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1" r:id="rId6"/>
    <p:sldId id="259" r:id="rId7"/>
    <p:sldId id="260" r:id="rId8"/>
    <p:sldId id="261" r:id="rId9"/>
    <p:sldId id="272" r:id="rId10"/>
    <p:sldId id="273" r:id="rId11"/>
    <p:sldId id="274" r:id="rId12"/>
    <p:sldId id="267" r:id="rId13"/>
    <p:sldId id="268" r:id="rId14"/>
    <p:sldId id="262" r:id="rId15"/>
    <p:sldId id="263" r:id="rId16"/>
    <p:sldId id="264" r:id="rId17"/>
    <p:sldId id="265" r:id="rId18"/>
    <p:sldId id="270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DAA9A-0C5E-4AD9-8FED-EDBE4E792FA2}" v="3" dt="2022-03-15T11:02:09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erzinger" userId="87e818fcc307b8b1" providerId="LiveId" clId="{A5BDAA9A-0C5E-4AD9-8FED-EDBE4E792FA2}"/>
    <pc:docChg chg="undo redo custSel addSld delSld modSld">
      <pc:chgData name="Manuel Merzinger" userId="87e818fcc307b8b1" providerId="LiveId" clId="{A5BDAA9A-0C5E-4AD9-8FED-EDBE4E792FA2}" dt="2022-03-15T11:02:09.961" v="121"/>
      <pc:docMkLst>
        <pc:docMk/>
      </pc:docMkLst>
      <pc:sldChg chg="del">
        <pc:chgData name="Manuel Merzinger" userId="87e818fcc307b8b1" providerId="LiveId" clId="{A5BDAA9A-0C5E-4AD9-8FED-EDBE4E792FA2}" dt="2022-03-15T11:00:26.491" v="43" actId="47"/>
        <pc:sldMkLst>
          <pc:docMk/>
          <pc:sldMk cId="0" sldId="261"/>
        </pc:sldMkLst>
      </pc:sldChg>
      <pc:sldChg chg="addSp delSp modSp add mod">
        <pc:chgData name="Manuel Merzinger" userId="87e818fcc307b8b1" providerId="LiveId" clId="{A5BDAA9A-0C5E-4AD9-8FED-EDBE4E792FA2}" dt="2022-03-15T11:01:33.697" v="100" actId="20577"/>
        <pc:sldMkLst>
          <pc:docMk/>
          <pc:sldMk cId="2624473447" sldId="267"/>
        </pc:sldMkLst>
        <pc:spChg chg="del">
          <ac:chgData name="Manuel Merzinger" userId="87e818fcc307b8b1" providerId="LiveId" clId="{A5BDAA9A-0C5E-4AD9-8FED-EDBE4E792FA2}" dt="2022-03-15T11:00:58.308" v="50" actId="478"/>
          <ac:spMkLst>
            <pc:docMk/>
            <pc:sldMk cId="2624473447" sldId="267"/>
            <ac:spMk id="2" creationId="{A2404232-D978-4FAB-9B14-58BB09A0289F}"/>
          </ac:spMkLst>
        </pc:spChg>
        <pc:spChg chg="mod">
          <ac:chgData name="Manuel Merzinger" userId="87e818fcc307b8b1" providerId="LiveId" clId="{A5BDAA9A-0C5E-4AD9-8FED-EDBE4E792FA2}" dt="2022-03-15T11:01:33.697" v="100" actId="20577"/>
          <ac:spMkLst>
            <pc:docMk/>
            <pc:sldMk cId="2624473447" sldId="267"/>
            <ac:spMk id="3" creationId="{A4B127E9-19B8-4463-A0DC-D97A7D56D88B}"/>
          </ac:spMkLst>
        </pc:spChg>
        <pc:spChg chg="add mod">
          <ac:chgData name="Manuel Merzinger" userId="87e818fcc307b8b1" providerId="LiveId" clId="{A5BDAA9A-0C5E-4AD9-8FED-EDBE4E792FA2}" dt="2022-03-15T11:00:52.108" v="49" actId="255"/>
          <ac:spMkLst>
            <pc:docMk/>
            <pc:sldMk cId="2624473447" sldId="267"/>
            <ac:spMk id="4" creationId="{F923C036-0B03-4E80-A38E-E6AB938A0703}"/>
          </ac:spMkLst>
        </pc:spChg>
        <pc:spChg chg="add del mod">
          <ac:chgData name="Manuel Merzinger" userId="87e818fcc307b8b1" providerId="LiveId" clId="{A5BDAA9A-0C5E-4AD9-8FED-EDBE4E792FA2}" dt="2022-03-15T11:01:30.471" v="92" actId="478"/>
          <ac:spMkLst>
            <pc:docMk/>
            <pc:sldMk cId="2624473447" sldId="267"/>
            <ac:spMk id="6" creationId="{F18C20F4-666D-42D1-A324-A606D9F4DEB7}"/>
          </ac:spMkLst>
        </pc:spChg>
      </pc:sldChg>
      <pc:sldChg chg="add">
        <pc:chgData name="Manuel Merzinger" userId="87e818fcc307b8b1" providerId="LiveId" clId="{A5BDAA9A-0C5E-4AD9-8FED-EDBE4E792FA2}" dt="2022-03-15T10:59:11.894" v="0"/>
        <pc:sldMkLst>
          <pc:docMk/>
          <pc:sldMk cId="4099012822" sldId="268"/>
        </pc:sldMkLst>
      </pc:sldChg>
      <pc:sldChg chg="modSp new mod">
        <pc:chgData name="Manuel Merzinger" userId="87e818fcc307b8b1" providerId="LiveId" clId="{A5BDAA9A-0C5E-4AD9-8FED-EDBE4E792FA2}" dt="2022-03-15T11:01:53.060" v="120" actId="20577"/>
        <pc:sldMkLst>
          <pc:docMk/>
          <pc:sldMk cId="2587112126" sldId="269"/>
        </pc:sldMkLst>
        <pc:spChg chg="mod">
          <ac:chgData name="Manuel Merzinger" userId="87e818fcc307b8b1" providerId="LiveId" clId="{A5BDAA9A-0C5E-4AD9-8FED-EDBE4E792FA2}" dt="2022-03-15T11:01:53.060" v="120" actId="20577"/>
          <ac:spMkLst>
            <pc:docMk/>
            <pc:sldMk cId="2587112126" sldId="269"/>
            <ac:spMk id="2" creationId="{A8D3296B-DF55-477E-93B2-0286FB3B7646}"/>
          </ac:spMkLst>
        </pc:spChg>
      </pc:sldChg>
      <pc:sldChg chg="add">
        <pc:chgData name="Manuel Merzinger" userId="87e818fcc307b8b1" providerId="LiveId" clId="{A5BDAA9A-0C5E-4AD9-8FED-EDBE4E792FA2}" dt="2022-03-15T11:02:09.961" v="121"/>
        <pc:sldMkLst>
          <pc:docMk/>
          <pc:sldMk cId="422597189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9F09-1536-47E8-B3C5-1C8862955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8217-C301-49F7-92E6-181303899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5969-004C-48BD-8522-1D21B852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DA9-0AC6-4CC0-B2D8-9B13FFCED38D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6D27-60BE-4F25-8952-50D6D330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7502-2ECC-43F6-A11A-80E65291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488E-C519-46A9-BAC4-D77E92D0FA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56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050B-BD0F-437E-91E4-FA171DE0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F6C-6778-49BE-92E2-14B822FA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A267B-84BE-48CE-9A94-F6B0B70F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DA9-0AC6-4CC0-B2D8-9B13FFCED38D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91D5-0E9B-42C7-B4F9-116BD6E9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26AE-F1FB-466F-AC99-87DD43EE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488E-C519-46A9-BAC4-D77E92D0FA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8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leci.com/docs/2.0/about-circleci/" TargetMode="Externa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 txBox="1"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Maven &amp; Circle CI</a:t>
            </a:r>
            <a:endParaRPr lang="de-AT" sz="6000" b="0" strike="noStrike" spc="-1">
              <a:latin typeface="Arial"/>
            </a:endParaRPr>
          </a:p>
        </p:txBody>
      </p:sp>
      <p:sp>
        <p:nvSpPr>
          <p:cNvPr id="77" name="PlaceHolder 2"/>
          <p:cNvSpPr txBox="1"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90B8C-37D6-43C8-A008-3CB794C6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14150B-129C-400D-8478-87FF34AC2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6007"/>
            <a:ext cx="5726127" cy="4351338"/>
          </a:xfrm>
        </p:spPr>
      </p:pic>
    </p:spTree>
    <p:extLst>
      <p:ext uri="{BB962C8B-B14F-4D97-AF65-F5344CB8AC3E}">
        <p14:creationId xmlns:p14="http://schemas.microsoft.com/office/powerpoint/2010/main" val="375053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B127E9-19B8-4463-A0DC-D97A7D56D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584" y="2825496"/>
            <a:ext cx="10466832" cy="325596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CircleCI is a Continuous Integration(CI) tool which helps to merge all developer working-copies into a shared mainline, several times a day.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It is used to improve team productivity effectively and efficiently, by finding problems and solving them quickly. </a:t>
            </a:r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en-GB" dirty="0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923C036-0B03-4E80-A38E-E6AB938A0703}"/>
              </a:ext>
            </a:extLst>
          </p:cNvPr>
          <p:cNvSpPr txBox="1"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dirty="0"/>
              <a:t>What is CircleCI?</a:t>
            </a:r>
            <a:endParaRPr lang="de-AT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47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C6F-4E2F-4B69-9F89-34FE68C2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CircleCI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6A95A13-F87E-4656-BFF0-454C0AEE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25" y="1825625"/>
            <a:ext cx="8520949" cy="4351338"/>
          </a:xfrm>
        </p:spPr>
      </p:pic>
    </p:spTree>
    <p:extLst>
      <p:ext uri="{BB962C8B-B14F-4D97-AF65-F5344CB8AC3E}">
        <p14:creationId xmlns:p14="http://schemas.microsoft.com/office/powerpoint/2010/main" val="409901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 txBox="1"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Sample App – Calculator</a:t>
            </a:r>
            <a:endParaRPr lang="de-AT" sz="4400" b="0" strike="noStrike" spc="-1"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790560" y="2050200"/>
            <a:ext cx="9316440" cy="424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 txBox="1"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JUnit Testklasse</a:t>
            </a:r>
            <a:endParaRPr lang="de-AT" sz="4400" b="0" strike="noStrike" spc="-1"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790560" y="2050200"/>
            <a:ext cx="9648720" cy="425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_0"/>
          <p:cNvSpPr txBox="1"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Cirlce CI - Konfiguration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38080" y="1825560"/>
            <a:ext cx="10514520" cy="326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GitHub Repo verknüpfen (Admin Rechte!)</a:t>
            </a:r>
            <a:endParaRPr lang="de-AT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“.circleci” Ordner anlegen</a:t>
            </a:r>
            <a:endParaRPr lang="de-AT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„.config.yml“ in circleci Ordner erstellen</a:t>
            </a:r>
            <a:endParaRPr lang="de-AT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Konfiguration starten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_1"/>
          <p:cNvSpPr txBox="1"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.config.yml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38080" y="1825560"/>
            <a:ext cx="10514520" cy="326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Definiert Arbeitsschritte, Aufgaben und Metadaten</a:t>
            </a:r>
            <a:endParaRPr lang="de-AT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Mithilfe von “Orbs“ können 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EBC8-868D-4A37-A89A-A5F1B8B7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2C89-59FA-44CD-BBCB-427F2B84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https://circleci.com/docs/2.0/about-circleci/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W. </a:t>
            </a:r>
            <a:r>
              <a:rPr lang="en-GB" dirty="0" err="1"/>
              <a:t>Felidré</a:t>
            </a:r>
            <a:r>
              <a:rPr lang="en-GB" dirty="0"/>
              <a:t>, L. Furtado, D. A. d. Costa, B. </a:t>
            </a:r>
            <a:r>
              <a:rPr lang="en-GB" dirty="0" err="1"/>
              <a:t>Cartaxo</a:t>
            </a:r>
            <a:r>
              <a:rPr lang="en-GB" dirty="0"/>
              <a:t> and G. Pinto, "Continuous Integration </a:t>
            </a:r>
            <a:r>
              <a:rPr lang="en-GB" dirty="0" err="1"/>
              <a:t>Theater</a:t>
            </a:r>
            <a:r>
              <a:rPr lang="en-GB" dirty="0"/>
              <a:t>," 2019 ACM/IEEE International Symposium on Empirical Software Engineering and Measurement (ESEM), 2019, pp. 1-10, </a:t>
            </a:r>
            <a:r>
              <a:rPr lang="en-GB" dirty="0" err="1"/>
              <a:t>doi</a:t>
            </a:r>
            <a:r>
              <a:rPr lang="en-GB" dirty="0"/>
              <a:t>: 10.1109/ESEM.2019.8870152</a:t>
            </a:r>
          </a:p>
        </p:txBody>
      </p:sp>
    </p:spTree>
    <p:extLst>
      <p:ext uri="{BB962C8B-B14F-4D97-AF65-F5344CB8AC3E}">
        <p14:creationId xmlns:p14="http://schemas.microsoft.com/office/powerpoint/2010/main" val="42259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 txBox="1"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</a:rPr>
              <a:t>Ablauf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79" name="PlaceHolder 2"/>
          <p:cNvSpPr txBox="1"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 Maven Einführung &amp; Installation</a:t>
            </a:r>
            <a:endParaRPr lang="de-AT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 Sample Projekt erstellen</a:t>
            </a:r>
            <a:endParaRPr lang="de-AT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 Testfall definieren (JUnit)</a:t>
            </a:r>
            <a:endParaRPr lang="de-AT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 Circle CI Einführung</a:t>
            </a:r>
            <a:endParaRPr lang="de-AT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 Demonstration</a:t>
            </a:r>
            <a:endParaRPr lang="de-A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 txBox="1"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</a:rPr>
              <a:t>Maven installieren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81" name="PlaceHolder 2"/>
          <p:cNvSpPr txBox="1"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Download</a:t>
            </a:r>
            <a:endParaRPr lang="de-AT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Zu Path hinzufügen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AT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alibri"/>
              </a:rPr>
              <a:t>In Command testen </a:t>
            </a:r>
            <a:endParaRPr lang="de-AT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AT" sz="2400" b="0" strike="noStrike" spc="-1">
                <a:solidFill>
                  <a:srgbClr val="000000"/>
                </a:solidFill>
                <a:latin typeface="Calibri"/>
              </a:rPr>
              <a:t>mvn -v</a:t>
            </a:r>
            <a:endParaRPr lang="de-A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21F44-ABC3-4158-A30E-9766BC62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Maven Projekt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0B264-745D-4584-9AD2-A624AC70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https://maven.apache.org/guides/getting-started/index.html</a:t>
            </a:r>
          </a:p>
          <a:p>
            <a:endParaRPr lang="de-AT" dirty="0"/>
          </a:p>
          <a:p>
            <a:r>
              <a:rPr lang="de-AT" dirty="0"/>
              <a:t>In Command in den Ordner navigieren in dem das Projekt erstellt werden soll und folgenden Befehl ausführen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-DgroupId=at.jku.se -</a:t>
            </a:r>
            <a:r>
              <a:rPr lang="en-US" dirty="0" err="1"/>
              <a:t>DartifactId</a:t>
            </a:r>
            <a:r>
              <a:rPr lang="en-US" dirty="0"/>
              <a:t>=sum-calc -</a:t>
            </a:r>
            <a:r>
              <a:rPr lang="en-US" dirty="0" err="1"/>
              <a:t>DarchetypeArtifactId</a:t>
            </a:r>
            <a:r>
              <a:rPr lang="en-US" dirty="0"/>
              <a:t>=maven-archetype-</a:t>
            </a:r>
            <a:r>
              <a:rPr lang="en-US" dirty="0" err="1"/>
              <a:t>quickstart</a:t>
            </a:r>
            <a:r>
              <a:rPr lang="en-US" dirty="0"/>
              <a:t> -</a:t>
            </a:r>
            <a:r>
              <a:rPr lang="en-US" dirty="0" err="1"/>
              <a:t>DarchetypeVersion</a:t>
            </a:r>
            <a:r>
              <a:rPr lang="en-US" dirty="0"/>
              <a:t>=1.4 -</a:t>
            </a:r>
            <a:r>
              <a:rPr lang="en-US" dirty="0" err="1"/>
              <a:t>DinteractiveMode</a:t>
            </a:r>
            <a:r>
              <a:rPr lang="en-US" dirty="0"/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0348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0AB38-C8EE-40AF-8246-DE48089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23E909-CC29-4D4C-8D31-CA58C79F5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19727"/>
            <a:ext cx="10515600" cy="4163133"/>
          </a:xfrm>
        </p:spPr>
      </p:pic>
    </p:spTree>
    <p:extLst>
      <p:ext uri="{BB962C8B-B14F-4D97-AF65-F5344CB8AC3E}">
        <p14:creationId xmlns:p14="http://schemas.microsoft.com/office/powerpoint/2010/main" val="321857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8E5F8-9BAC-4465-B2DF-1E8BF20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B5878-1B74-4079-BD98-4B00C08B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Ordner Struktur wurde erstellt</a:t>
            </a: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ED4F86-3840-4F43-996F-64C8D30C0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610634"/>
            <a:ext cx="4929224" cy="27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6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B8CF-B9CF-4439-8B4B-ED10EFC2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 Installation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56C6E-61C4-439A-B345-D3A0B1BD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POM wurde erstellt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5D25C0-81E1-449A-BEF6-34C7905B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255"/>
            <a:ext cx="7264052" cy="40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3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31D9C-8B20-4887-AE1A-A3774AF7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8A202E-156C-4618-8854-EBA10DB5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09452" cy="4351338"/>
          </a:xfrm>
        </p:spPr>
      </p:pic>
    </p:spTree>
    <p:extLst>
      <p:ext uri="{BB962C8B-B14F-4D97-AF65-F5344CB8AC3E}">
        <p14:creationId xmlns:p14="http://schemas.microsoft.com/office/powerpoint/2010/main" val="411598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8C5A4-7F45-4F7D-88B5-50A6B78A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8DECDDA-FF23-4209-881D-159F3CE1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7352"/>
            <a:ext cx="7790476" cy="3019048"/>
          </a:xfrm>
        </p:spPr>
      </p:pic>
    </p:spTree>
    <p:extLst>
      <p:ext uri="{BB962C8B-B14F-4D97-AF65-F5344CB8AC3E}">
        <p14:creationId xmlns:p14="http://schemas.microsoft.com/office/powerpoint/2010/main" val="70376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Breitbild</PresentationFormat>
  <Paragraphs>53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Maven Projekt erstellen</vt:lpstr>
      <vt:lpstr>Installation</vt:lpstr>
      <vt:lpstr>Ergebnis Installation</vt:lpstr>
      <vt:lpstr>Ergebnis Installation 2</vt:lpstr>
      <vt:lpstr>Dependencies</vt:lpstr>
      <vt:lpstr>Compile</vt:lpstr>
      <vt:lpstr>Unit Test</vt:lpstr>
      <vt:lpstr>PowerPoint-Präsentation</vt:lpstr>
      <vt:lpstr>How does CircleCI work?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Patrik Kittl</dc:creator>
  <dc:description/>
  <cp:lastModifiedBy>Kittl Patrik</cp:lastModifiedBy>
  <cp:revision>11</cp:revision>
  <dcterms:created xsi:type="dcterms:W3CDTF">2022-03-11T07:21:54Z</dcterms:created>
  <dcterms:modified xsi:type="dcterms:W3CDTF">2022-03-15T13:13:08Z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9</vt:i4>
  </property>
</Properties>
</file>