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eXZ2NLPpyP3XemsoaRmjgGsP1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b4ee6d59d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29b4ee6d5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Name 1, Name 2, … 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3</a:t>
            </a:r>
            <a:br>
              <a:rPr lang="en-US"/>
            </a:br>
            <a:r>
              <a:rPr lang="en-US"/>
              <a:t>Team x</a:t>
            </a:r>
            <a:endParaRPr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3 -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 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Implementierung (inkl. Demo)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Tests und Analyse der Codequalität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indent="-216000">
              <a:buSzPts val="2400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die finale </a:t>
            </a:r>
            <a:r>
              <a:rPr lang="en-US" dirty="0" err="1"/>
              <a:t>Abgabe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dirty="0"/>
              <a:t>Aktueller Stand der Implementierung (inkl. Demo)</a:t>
            </a:r>
            <a:endParaRPr dirty="0"/>
          </a:p>
        </p:txBody>
      </p:sp>
      <p:sp>
        <p:nvSpPr>
          <p:cNvPr id="232" name="Google Shape;232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Was wurde umgesetzt?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Wie wurde die Aufteilung vorgenommen?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Welche User-Stories wurden angelegt?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Welche neuen Tasks wurden angelegt?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Demo der Applikation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dirty="0"/>
              <a:t>Tests und Analyse der Codequalität</a:t>
            </a:r>
            <a:endParaRPr dirty="0"/>
          </a:p>
        </p:txBody>
      </p:sp>
      <p:sp>
        <p:nvSpPr>
          <p:cNvPr id="239" name="Google Shape;239;p3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Wie ist die Testabdeckung im Projekt?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Welche Sonderfälle wurden abgeprüft?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Beispiele von analysierten Codestellen. (“Best-</a:t>
            </a:r>
            <a:r>
              <a:rPr lang="de-DE" dirty="0" err="1"/>
              <a:t>of</a:t>
            </a:r>
            <a:r>
              <a:rPr lang="de-DE" dirty="0"/>
              <a:t> PMD </a:t>
            </a:r>
            <a:r>
              <a:rPr lang="de-DE" dirty="0" err="1"/>
              <a:t>Findings</a:t>
            </a:r>
            <a:r>
              <a:rPr lang="de-DE" dirty="0"/>
              <a:t>”)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de-DE" dirty="0"/>
          </a:p>
        </p:txBody>
      </p:sp>
      <p:sp>
        <p:nvSpPr>
          <p:cNvPr id="240" name="Google Shape;240;p3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b4ee6d59d_0_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dirty="0"/>
              <a:t>Projektdokumentation</a:t>
            </a:r>
            <a:endParaRPr dirty="0"/>
          </a:p>
        </p:txBody>
      </p:sp>
      <p:sp>
        <p:nvSpPr>
          <p:cNvPr id="246" name="Google Shape;246;g29b4ee6d59d_0_0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900" cy="4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Systemarchitektur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 dirty="0"/>
              <a:t>Wie ist </a:t>
            </a:r>
            <a:r>
              <a:rPr lang="de-DE" dirty="0" err="1"/>
              <a:t>Lunchify</a:t>
            </a:r>
            <a:r>
              <a:rPr lang="de-DE" dirty="0"/>
              <a:t> aufgebaut? (</a:t>
            </a:r>
            <a:r>
              <a:rPr lang="de-DE" dirty="0" err="1"/>
              <a:t>Architekturdiagram</a:t>
            </a:r>
            <a:r>
              <a:rPr lang="de-DE" dirty="0"/>
              <a:t>)</a:t>
            </a:r>
          </a:p>
          <a:p>
            <a:pPr marL="673200" lvl="1" indent="-216000">
              <a:lnSpc>
                <a:spcPct val="150000"/>
              </a:lnSpc>
              <a:buSzPts val="2400"/>
              <a:buFont typeface="Arial"/>
              <a:buChar char="•"/>
            </a:pPr>
            <a:r>
              <a:rPr lang="de-DE" sz="2000" dirty="0" err="1"/>
              <a:t>Javadoc</a:t>
            </a:r>
            <a:r>
              <a:rPr lang="de-DE" sz="2000" dirty="0"/>
              <a:t> für wichtige Klassen, Interfaces und Methoden</a:t>
            </a:r>
            <a:endParaRPr lang="de-DE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 err="1"/>
              <a:t>Benutzerdokumenation</a:t>
            </a:r>
            <a:endParaRPr lang="de-DE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 dirty="0"/>
              <a:t>Wie kann ich </a:t>
            </a:r>
            <a:r>
              <a:rPr lang="de-DE" dirty="0" err="1"/>
              <a:t>Lunchify</a:t>
            </a:r>
            <a:r>
              <a:rPr lang="de-DE" dirty="0"/>
              <a:t> ausführen?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de-DE" dirty="0"/>
              <a:t>Welche Screens gibt es und welche Anwendungsfälle lassen sich damit lösen?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DE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de-DE" dirty="0"/>
          </a:p>
        </p:txBody>
      </p:sp>
      <p:sp>
        <p:nvSpPr>
          <p:cNvPr id="247" name="Google Shape;247;g29b4ee6d59d_0_0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9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marR="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Gab es </a:t>
            </a:r>
            <a:r>
              <a:rPr lang="en-US" dirty="0" err="1"/>
              <a:t>gröbere</a:t>
            </a:r>
            <a:r>
              <a:rPr lang="en-US" dirty="0"/>
              <a:t> Probleme (</a:t>
            </a:r>
            <a:r>
              <a:rPr lang="en-US" dirty="0" err="1"/>
              <a:t>Planung</a:t>
            </a:r>
            <a:r>
              <a:rPr lang="en-US" dirty="0"/>
              <a:t>, </a:t>
            </a:r>
            <a:r>
              <a:rPr lang="en-US" dirty="0" err="1"/>
              <a:t>Implementierung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…)</a:t>
            </a:r>
          </a:p>
          <a:p>
            <a:pPr marL="216000" marR="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endParaRPr dirty="0"/>
          </a:p>
          <a:p>
            <a:pPr marL="216000" marR="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in </a:t>
            </a:r>
            <a:r>
              <a:rPr lang="en-US" dirty="0" err="1"/>
              <a:t>diesem</a:t>
            </a:r>
            <a:r>
              <a:rPr lang="en-US" dirty="0"/>
              <a:t> Sprint </a:t>
            </a:r>
            <a:r>
              <a:rPr lang="en-US" dirty="0" err="1"/>
              <a:t>gelernt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54" name="Google Shape;254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 </a:t>
            </a:r>
          </a:p>
          <a:p>
            <a:r>
              <a:rPr lang="en-US" dirty="0"/>
              <a:t>Wenn ja:</a:t>
            </a:r>
          </a:p>
          <a:p>
            <a:pPr lvl="1"/>
            <a:r>
              <a:rPr lang="en-US" dirty="0"/>
              <a:t>Für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Anwendungsfall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Wie hat die KI-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geholfen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Entsprach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den </a:t>
            </a:r>
            <a:r>
              <a:rPr lang="en-US" dirty="0" err="1"/>
              <a:t>Erwartungen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Wurden</a:t>
            </a:r>
            <a:r>
              <a:rPr lang="en-US" dirty="0"/>
              <a:t> die </a:t>
            </a:r>
            <a:r>
              <a:rPr lang="en-US" dirty="0" err="1"/>
              <a:t>generieren</a:t>
            </a:r>
            <a:r>
              <a:rPr lang="en-US" dirty="0"/>
              <a:t> </a:t>
            </a:r>
            <a:r>
              <a:rPr lang="en-US" dirty="0" err="1"/>
              <a:t>Artifakte</a:t>
            </a:r>
            <a:r>
              <a:rPr lang="en-US" dirty="0"/>
              <a:t> (Code, </a:t>
            </a:r>
            <a:r>
              <a:rPr lang="en-US" dirty="0" err="1"/>
              <a:t>Dokumenation</a:t>
            </a:r>
            <a:r>
              <a:rPr lang="en-US" dirty="0"/>
              <a:t>, User-Story, Tests, etc.) </a:t>
            </a:r>
            <a:r>
              <a:rPr lang="en-US" dirty="0" err="1"/>
              <a:t>als</a:t>
            </a:r>
            <a:r>
              <a:rPr lang="en-US" dirty="0"/>
              <a:t> KI-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der finalen Abgabe</a:t>
            </a:r>
            <a:endParaRPr/>
          </a:p>
        </p:txBody>
      </p:sp>
      <p:sp>
        <p:nvSpPr>
          <p:cNvPr id="260" name="Google Shape;260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Kurzer Überblick über den weiteren Plan und nächste Schritte.</a:t>
            </a:r>
            <a:endParaRPr/>
          </a:p>
        </p:txBody>
      </p:sp>
      <p:sp>
        <p:nvSpPr>
          <p:cNvPr id="261" name="Google Shape;261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47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Noto Sans Symbols</vt:lpstr>
      <vt:lpstr>Arial Black</vt:lpstr>
      <vt:lpstr>Arial</vt:lpstr>
      <vt:lpstr>Office</vt:lpstr>
      <vt:lpstr>Release 3 Team x</vt:lpstr>
      <vt:lpstr>Präsentation Release 3 - Agenda</vt:lpstr>
      <vt:lpstr>Aktueller Stand der Implementierung (inkl. Demo)</vt:lpstr>
      <vt:lpstr>Tests und Analyse der Codequalität</vt:lpstr>
      <vt:lpstr>Projektdokumentation</vt:lpstr>
      <vt:lpstr>Sprint Retro</vt:lpstr>
      <vt:lpstr>Einsatz von KI </vt:lpstr>
      <vt:lpstr>Nächste Schritte &amp; Planung der finalen Abgabe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Braeuer, Johannes</cp:lastModifiedBy>
  <cp:revision>1</cp:revision>
  <dcterms:created xsi:type="dcterms:W3CDTF">2023-10-26T07:23:11Z</dcterms:created>
  <dcterms:modified xsi:type="dcterms:W3CDTF">2025-05-01T19:50:47Z</dcterms:modified>
</cp:coreProperties>
</file>