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7102475" cy="10234613"/>
  <p:embeddedFontLst>
    <p:embeddedFont>
      <p:font typeface="Arial Black" panose="020B0A04020102020204" pitchFamily="3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Name 1, Name 2, … 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/>
              <a:t>Release 1</a:t>
            </a:r>
            <a:br>
              <a:rPr lang="en-US"/>
            </a:br>
            <a:r>
              <a:rPr lang="en-US"/>
              <a:t>Team x</a:t>
            </a:r>
            <a:endParaRPr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Präsentation Release 1 - Agenda</a:t>
            </a:r>
            <a:endParaRPr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UML </a:t>
            </a:r>
            <a:r>
              <a:rPr lang="en-US" dirty="0" err="1"/>
              <a:t>Klassendiagramme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Aktueller</a:t>
            </a:r>
            <a:r>
              <a:rPr lang="en-US" dirty="0"/>
              <a:t> Stand der </a:t>
            </a:r>
            <a:r>
              <a:rPr lang="en-US" dirty="0" err="1"/>
              <a:t>Implementierung</a:t>
            </a:r>
            <a:r>
              <a:rPr lang="en-US" dirty="0"/>
              <a:t> (</a:t>
            </a:r>
            <a:r>
              <a:rPr lang="en-US" dirty="0" err="1"/>
              <a:t>inkl</a:t>
            </a:r>
            <a:r>
              <a:rPr lang="en-US" dirty="0"/>
              <a:t>. Demo)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UML Klassendiagramme</a:t>
            </a:r>
            <a:endParaRPr/>
          </a:p>
        </p:txBody>
      </p:sp>
      <p:sp>
        <p:nvSpPr>
          <p:cNvPr id="232" name="Google Shape;232;p3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 Beschreibung der Diagramme, Architektur und geplanter Aufbau der Applikation</a:t>
            </a:r>
            <a:endParaRPr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Kann auch im UML Werkzeug präsentiert werden</a:t>
            </a:r>
            <a:endParaRPr/>
          </a:p>
        </p:txBody>
      </p:sp>
      <p:sp>
        <p:nvSpPr>
          <p:cNvPr id="233" name="Google Shape;233;p3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umgesetzt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wurde</a:t>
            </a:r>
            <a:r>
              <a:rPr lang="en-US" dirty="0"/>
              <a:t> die </a:t>
            </a:r>
            <a:r>
              <a:rPr lang="en-US" dirty="0" err="1"/>
              <a:t>Aufteilung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User-Stories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Tasks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gebuchte</a:t>
            </a:r>
            <a:r>
              <a:rPr lang="en-US" dirty="0"/>
              <a:t> </a:t>
            </a:r>
            <a:r>
              <a:rPr lang="en-US" dirty="0" err="1"/>
              <a:t>Stunden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Gab es </a:t>
            </a:r>
            <a:r>
              <a:rPr lang="en-US" dirty="0" err="1"/>
              <a:t>gröbere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(</a:t>
            </a:r>
            <a:r>
              <a:rPr lang="en-US" dirty="0" err="1"/>
              <a:t>Planung</a:t>
            </a:r>
            <a:r>
              <a:rPr lang="en-US" dirty="0"/>
              <a:t>, </a:t>
            </a:r>
            <a:r>
              <a:rPr lang="en-US" dirty="0" err="1"/>
              <a:t>Implementierung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für Sprint 2 </a:t>
            </a:r>
            <a:r>
              <a:rPr lang="en-US" dirty="0" err="1"/>
              <a:t>gelernt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 </a:t>
            </a:r>
          </a:p>
          <a:p>
            <a:r>
              <a:rPr lang="en-US" dirty="0"/>
              <a:t>Wenn ja:</a:t>
            </a:r>
          </a:p>
          <a:p>
            <a:pPr lvl="1"/>
            <a:r>
              <a:rPr lang="en-US" dirty="0"/>
              <a:t>Für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Anwendungsfall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Wie hat die KI-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geholfen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Entsprach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den </a:t>
            </a:r>
            <a:r>
              <a:rPr lang="en-US" dirty="0" err="1"/>
              <a:t>Erwartungen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Wurden</a:t>
            </a:r>
            <a:r>
              <a:rPr lang="en-US" dirty="0"/>
              <a:t> die </a:t>
            </a:r>
            <a:r>
              <a:rPr lang="en-US" dirty="0" err="1"/>
              <a:t>generieren</a:t>
            </a:r>
            <a:r>
              <a:rPr lang="en-US" dirty="0"/>
              <a:t> </a:t>
            </a:r>
            <a:r>
              <a:rPr lang="en-US" dirty="0" err="1"/>
              <a:t>Artifakte</a:t>
            </a:r>
            <a:r>
              <a:rPr lang="en-US" dirty="0"/>
              <a:t> (Code, </a:t>
            </a:r>
            <a:r>
              <a:rPr lang="en-US" dirty="0" err="1"/>
              <a:t>Dokumenation</a:t>
            </a:r>
            <a:r>
              <a:rPr lang="en-US" dirty="0"/>
              <a:t>, User-Story, Tests, etc.) </a:t>
            </a:r>
            <a:r>
              <a:rPr lang="en-US" dirty="0" err="1"/>
              <a:t>als</a:t>
            </a:r>
            <a:r>
              <a:rPr lang="en-US" dirty="0"/>
              <a:t> KI-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2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Widescreen</PresentationFormat>
  <Paragraphs>34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Noto Sans Symbols</vt:lpstr>
      <vt:lpstr>Arial Black</vt:lpstr>
      <vt:lpstr>Arial</vt:lpstr>
      <vt:lpstr>Office</vt:lpstr>
      <vt:lpstr>Release 1 Team x</vt:lpstr>
      <vt:lpstr>Präsentation Release 1 - Agenda</vt:lpstr>
      <vt:lpstr>UML Klassendiagramme</vt:lpstr>
      <vt:lpstr>Aktueller Stand der Implementierung (inkl. Demo)</vt:lpstr>
      <vt:lpstr>Sprint Retro</vt:lpstr>
      <vt:lpstr>Einsatz von KI </vt:lpstr>
      <vt:lpstr>Planung für Release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Braeuer, Johannes</cp:lastModifiedBy>
  <cp:revision>1</cp:revision>
  <dcterms:created xsi:type="dcterms:W3CDTF">2023-10-26T07:23:11Z</dcterms:created>
  <dcterms:modified xsi:type="dcterms:W3CDTF">2025-03-20T20:02:41Z</dcterms:modified>
</cp:coreProperties>
</file>