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0" r:id="rId8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WS2022/23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of a Smart Room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1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Gabriel Mohamed-</a:t>
            </a:r>
            <a:r>
              <a:rPr lang="en-US" dirty="0" err="1"/>
              <a:t>Hofmayr</a:t>
            </a:r>
            <a:r>
              <a:rPr lang="en-US" dirty="0"/>
              <a:t>, Ilker Akceylan, Elma </a:t>
            </a:r>
            <a:r>
              <a:rPr lang="en-US" dirty="0" err="1"/>
              <a:t>Buljina</a:t>
            </a:r>
            <a:r>
              <a:rPr lang="en-US" dirty="0"/>
              <a:t>, Florian Ecker-</a:t>
            </a:r>
            <a:r>
              <a:rPr lang="en-US" dirty="0" err="1"/>
              <a:t>Eckhofen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B3633-C905-B055-56DB-E61029E7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17" y="137677"/>
            <a:ext cx="7938194" cy="938696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Entity Relationship Model for </a:t>
            </a:r>
            <a:r>
              <a:rPr lang="en-US" b="1" i="0" dirty="0" err="1">
                <a:effectLst/>
                <a:latin typeface="-apple-system"/>
              </a:rPr>
              <a:t>databas</a:t>
            </a:r>
            <a:r>
              <a:rPr lang="en-US" b="1" i="0" dirty="0">
                <a:effectLst/>
                <a:latin typeface="-apple-system"/>
              </a:rPr>
              <a:t> structure</a:t>
            </a:r>
            <a:br>
              <a:rPr lang="en-US" b="0" i="0" dirty="0"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AA2527-47DB-1650-A067-9E3AE7542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DD7EFF-7C57-4C9D-AC79-EF4B993D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025"/>
            <a:ext cx="9144000" cy="56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C2EA6AF-A6B3-CBF4-62B0-A3634917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2" y="344162"/>
            <a:ext cx="8364896" cy="5904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D79A5FC-CF2C-5F8F-16A2-1D3273D3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519"/>
            <a:ext cx="9144000" cy="707069"/>
          </a:xfrm>
        </p:spPr>
        <p:txBody>
          <a:bodyPr/>
          <a:lstStyle/>
          <a:p>
            <a:pPr algn="ctr"/>
            <a:r>
              <a:rPr lang="en-GB" dirty="0"/>
              <a:t>UML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872901-E14D-1EC9-5A9D-1666DC0FC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35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1ADD1-6FA3-91DE-1A16-97A1080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DF378-87AC-DC45-46FD-F9D69310D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5015BF-94E4-1E21-AD27-624B847C881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dirty="0"/>
              <a:t>Pre-Conditions</a:t>
            </a:r>
          </a:p>
          <a:p>
            <a:pPr lvl="1"/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fan off</a:t>
            </a:r>
          </a:p>
          <a:p>
            <a:pPr lvl="1"/>
            <a:endParaRPr lang="de-AT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-342900">
              <a:buSzPts val="1800"/>
              <a:buFont typeface="Noto Sans Symbols"/>
              <a:buChar char="⬛"/>
            </a:pPr>
            <a:r>
              <a:rPr lang="de-AT" sz="2000" dirty="0"/>
              <a:t>Post-</a:t>
            </a:r>
            <a:r>
              <a:rPr lang="de-AT" sz="2000" dirty="0" err="1"/>
              <a:t>Conditions</a:t>
            </a:r>
            <a:endParaRPr lang="de-AT" sz="2000" dirty="0"/>
          </a:p>
          <a:p>
            <a:pPr lvl="1"/>
            <a:r>
              <a:rPr lang="de-AT" dirty="0">
                <a:latin typeface="Arial" panose="020B0604020202020204" pitchFamily="34" charset="0"/>
              </a:rPr>
              <a:t>Open </a:t>
            </a:r>
            <a:r>
              <a:rPr lang="de-AT" dirty="0" err="1">
                <a:latin typeface="Arial" panose="020B0604020202020204" pitchFamily="34" charset="0"/>
              </a:rPr>
              <a:t>doors</a:t>
            </a:r>
            <a:r>
              <a:rPr lang="de-AT" dirty="0">
                <a:latin typeface="Arial" panose="020B0604020202020204" pitchFamily="34" charset="0"/>
              </a:rPr>
              <a:t>, </a:t>
            </a:r>
            <a:r>
              <a:rPr lang="de-AT" dirty="0" err="1">
                <a:latin typeface="Arial" panose="020B0604020202020204" pitchFamily="34" charset="0"/>
              </a:rPr>
              <a:t>ligts</a:t>
            </a:r>
            <a:r>
              <a:rPr lang="de-AT" dirty="0">
                <a:latin typeface="Arial" panose="020B0604020202020204" pitchFamily="34" charset="0"/>
              </a:rPr>
              <a:t> on, </a:t>
            </a:r>
            <a:r>
              <a:rPr lang="de-AT" dirty="0" err="1">
                <a:latin typeface="Arial" panose="020B0604020202020204" pitchFamily="34" charset="0"/>
              </a:rPr>
              <a:t>windows</a:t>
            </a:r>
            <a:r>
              <a:rPr lang="de-AT" dirty="0">
                <a:latin typeface="Arial" panose="020B0604020202020204" pitchFamily="34" charset="0"/>
              </a:rPr>
              <a:t> open, fan on</a:t>
            </a:r>
            <a:endParaRPr lang="en-GB" dirty="0">
              <a:latin typeface="Arial" panose="020B0604020202020204" pitchFamily="34" charset="0"/>
            </a:endParaRPr>
          </a:p>
          <a:p>
            <a:pPr marL="114300" lvl="1" indent="0">
              <a:buSzPts val="1800"/>
              <a:buNone/>
            </a:pPr>
            <a:endParaRPr lang="de-AT" sz="2000" dirty="0">
              <a:latin typeface="Arial" panose="020B0604020202020204" pitchFamily="34" charset="0"/>
            </a:endParaRPr>
          </a:p>
          <a:p>
            <a:pPr marL="457200" lvl="1" indent="-342900">
              <a:buSzPts val="1800"/>
              <a:buFont typeface="Noto Sans Symbols"/>
              <a:buChar char="⬛"/>
            </a:pPr>
            <a:r>
              <a:rPr lang="de-AT" dirty="0" err="1">
                <a:latin typeface="Arial" panose="020B0604020202020204" pitchFamily="34" charset="0"/>
              </a:rPr>
              <a:t>Success</a:t>
            </a:r>
            <a:r>
              <a:rPr lang="de-AT" dirty="0">
                <a:latin typeface="Arial" panose="020B0604020202020204" pitchFamily="34" charset="0"/>
              </a:rPr>
              <a:t> end </a:t>
            </a:r>
            <a:r>
              <a:rPr lang="de-AT" dirty="0" err="1">
                <a:latin typeface="Arial" panose="020B0604020202020204" pitchFamily="34" charset="0"/>
              </a:rPr>
              <a:t>condition</a:t>
            </a:r>
            <a:endParaRPr lang="de-AT" dirty="0">
              <a:latin typeface="Arial" panose="020B0604020202020204" pitchFamily="34" charset="0"/>
            </a:endParaRPr>
          </a:p>
          <a:p>
            <a:pPr lvl="1"/>
            <a:r>
              <a:rPr lang="de-AT" dirty="0">
                <a:latin typeface="Arial" panose="020B0604020202020204" pitchFamily="34" charset="0"/>
              </a:rPr>
              <a:t>Open </a:t>
            </a:r>
            <a:r>
              <a:rPr lang="de-AT" dirty="0" err="1">
                <a:latin typeface="Arial" panose="020B0604020202020204" pitchFamily="34" charset="0"/>
              </a:rPr>
              <a:t>doors</a:t>
            </a:r>
            <a:r>
              <a:rPr lang="de-AT" dirty="0">
                <a:latin typeface="Arial" panose="020B0604020202020204" pitchFamily="34" charset="0"/>
              </a:rPr>
              <a:t>, </a:t>
            </a:r>
            <a:r>
              <a:rPr lang="de-AT" dirty="0" err="1">
                <a:latin typeface="Arial" panose="020B0604020202020204" pitchFamily="34" charset="0"/>
              </a:rPr>
              <a:t>lights</a:t>
            </a:r>
            <a:r>
              <a:rPr lang="de-AT" dirty="0">
                <a:latin typeface="Arial" panose="020B0604020202020204" pitchFamily="34" charset="0"/>
              </a:rPr>
              <a:t> on, </a:t>
            </a:r>
            <a:r>
              <a:rPr lang="de-AT" dirty="0" err="1">
                <a:latin typeface="Arial" panose="020B0604020202020204" pitchFamily="34" charset="0"/>
              </a:rPr>
              <a:t>windows</a:t>
            </a:r>
            <a:r>
              <a:rPr lang="de-AT" dirty="0">
                <a:latin typeface="Arial" panose="020B0604020202020204" pitchFamily="34" charset="0"/>
              </a:rPr>
              <a:t> open, fan on</a:t>
            </a:r>
          </a:p>
          <a:p>
            <a:pPr marL="914400" lvl="2" indent="-342900">
              <a:buSzPts val="1800"/>
              <a:buFont typeface="Noto Sans Symbols"/>
              <a:buChar char="⬛"/>
            </a:pPr>
            <a:endParaRPr lang="de-AT" dirty="0">
              <a:latin typeface="Arial" panose="020B0604020202020204" pitchFamily="34" charset="0"/>
            </a:endParaRPr>
          </a:p>
          <a:p>
            <a:pPr marL="457200" lvl="1" indent="-342900">
              <a:buSzPts val="1800"/>
              <a:buFont typeface="Noto Sans Symbols"/>
              <a:buChar char="⬛"/>
            </a:pPr>
            <a:r>
              <a:rPr lang="de-AT" sz="2000" dirty="0" err="1"/>
              <a:t>Failure</a:t>
            </a:r>
            <a:r>
              <a:rPr lang="de-AT" sz="2000" dirty="0"/>
              <a:t> end </a:t>
            </a:r>
            <a:r>
              <a:rPr lang="de-AT" sz="2000" dirty="0" err="1"/>
              <a:t>condition</a:t>
            </a:r>
            <a:endParaRPr lang="de-AT" sz="2000" dirty="0"/>
          </a:p>
          <a:p>
            <a:pPr lvl="1"/>
            <a:r>
              <a:rPr lang="de-AT" dirty="0" err="1">
                <a:latin typeface="Arial" panose="020B0604020202020204" pitchFamily="34" charset="0"/>
              </a:rPr>
              <a:t>Closed</a:t>
            </a:r>
            <a:r>
              <a:rPr lang="de-AT" dirty="0">
                <a:latin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</a:rPr>
              <a:t>doors</a:t>
            </a:r>
            <a:r>
              <a:rPr lang="de-AT" dirty="0">
                <a:latin typeface="Arial" panose="020B0604020202020204" pitchFamily="34" charset="0"/>
              </a:rPr>
              <a:t>, </a:t>
            </a:r>
            <a:r>
              <a:rPr lang="de-AT" dirty="0" err="1">
                <a:latin typeface="Arial" panose="020B0604020202020204" pitchFamily="34" charset="0"/>
              </a:rPr>
              <a:t>ligts</a:t>
            </a:r>
            <a:r>
              <a:rPr lang="de-AT" dirty="0">
                <a:latin typeface="Arial" panose="020B0604020202020204" pitchFamily="34" charset="0"/>
              </a:rPr>
              <a:t> off, </a:t>
            </a:r>
            <a:r>
              <a:rPr lang="de-AT" dirty="0" err="1">
                <a:latin typeface="Arial" panose="020B0604020202020204" pitchFamily="34" charset="0"/>
              </a:rPr>
              <a:t>windows</a:t>
            </a:r>
            <a:r>
              <a:rPr lang="de-AT" dirty="0">
                <a:latin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</a:rPr>
              <a:t>closed</a:t>
            </a:r>
            <a:r>
              <a:rPr lang="de-AT" dirty="0">
                <a:latin typeface="Arial" panose="020B0604020202020204" pitchFamily="34" charset="0"/>
              </a:rPr>
              <a:t>, fan off</a:t>
            </a:r>
          </a:p>
          <a:p>
            <a:pPr marL="914400" lvl="2" indent="-342900">
              <a:buSzPts val="1800"/>
              <a:buFont typeface="Noto Sans Symbols"/>
              <a:buChar char="⬛"/>
            </a:pP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7572A-3E81-EE12-B6EE-88BE40F1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1D02CB-55CE-C44A-C792-6AA16D651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F76C9FB-1342-9152-EB33-B8FE2F914DF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dirty="0"/>
              <a:t>Pre-Conditions</a:t>
            </a:r>
          </a:p>
          <a:p>
            <a:pPr lvl="1"/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on,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open, fan on</a:t>
            </a:r>
            <a:endParaRPr lang="en-GB" dirty="0"/>
          </a:p>
          <a:p>
            <a:endParaRPr lang="en-GB" dirty="0"/>
          </a:p>
          <a:p>
            <a:r>
              <a:rPr lang="en-GB" dirty="0"/>
              <a:t>Post Conditions</a:t>
            </a:r>
          </a:p>
          <a:p>
            <a:pPr lvl="1"/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fan off</a:t>
            </a:r>
          </a:p>
          <a:p>
            <a:pPr marL="582931" lvl="1" indent="0">
              <a:buNone/>
            </a:pPr>
            <a:endParaRPr lang="en-GB" dirty="0"/>
          </a:p>
          <a:p>
            <a:r>
              <a:rPr lang="en-GB" dirty="0"/>
              <a:t>Success end condition</a:t>
            </a:r>
          </a:p>
          <a:p>
            <a:pPr lvl="1"/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fan off</a:t>
            </a:r>
            <a:endParaRPr lang="en-GB" dirty="0"/>
          </a:p>
          <a:p>
            <a:endParaRPr lang="en-GB" dirty="0"/>
          </a:p>
          <a:p>
            <a:r>
              <a:rPr lang="en-GB" dirty="0"/>
              <a:t>Failure end condition</a:t>
            </a:r>
          </a:p>
          <a:p>
            <a:pPr lvl="1"/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on,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open, fan 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9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10559-F55B-DDD3-9B46-B6A23288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06" y="326580"/>
            <a:ext cx="7938194" cy="938696"/>
          </a:xfrm>
        </p:spPr>
        <p:txBody>
          <a:bodyPr/>
          <a:lstStyle/>
          <a:p>
            <a:r>
              <a:rPr lang="en-GB" sz="3600" b="1" dirty="0">
                <a:latin typeface="+mj-lt"/>
              </a:rPr>
              <a:t>Use case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9FD333-2452-BD22-DEB6-F0888742BB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C5E7FD-E045-AAC1-73D3-09E234973BB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49322" y="1121048"/>
            <a:ext cx="7925378" cy="4150016"/>
          </a:xfrm>
        </p:spPr>
        <p:txBody>
          <a:bodyPr/>
          <a:lstStyle/>
          <a:p>
            <a:r>
              <a:rPr lang="en-GB" dirty="0">
                <a:latin typeface="+mj-lt"/>
              </a:rPr>
              <a:t>Pre-Conditions</a:t>
            </a:r>
          </a:p>
          <a:p>
            <a:pPr lvl="1"/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User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has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no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information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about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room’s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temperature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co2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value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doors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locked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windows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closed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fans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off. Room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not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downloaded</a:t>
            </a:r>
            <a:endParaRPr lang="en-GB" sz="1600" dirty="0">
              <a:latin typeface="+mj-lt"/>
            </a:endParaRPr>
          </a:p>
          <a:p>
            <a:r>
              <a:rPr lang="en-GB" dirty="0">
                <a:latin typeface="+mj-lt"/>
              </a:rPr>
              <a:t>Post-Conditions</a:t>
            </a:r>
          </a:p>
          <a:p>
            <a:pPr lvl="1"/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User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has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information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about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room’s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temperature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co2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value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doors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locked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windows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closed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fans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off. Room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downloaded</a:t>
            </a:r>
            <a:endParaRPr lang="en-GB" sz="1600" dirty="0">
              <a:latin typeface="+mj-lt"/>
            </a:endParaRPr>
          </a:p>
          <a:p>
            <a:r>
              <a:rPr lang="en-GB" dirty="0">
                <a:latin typeface="+mj-lt"/>
              </a:rPr>
              <a:t>Success end condition</a:t>
            </a:r>
          </a:p>
          <a:p>
            <a:pPr lvl="1"/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User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has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information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about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room’s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temperature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co2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value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doors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locked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windows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closed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fans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off. Room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downloaded</a:t>
            </a:r>
            <a:endParaRPr lang="en-GB" sz="1600" dirty="0">
              <a:latin typeface="+mj-lt"/>
            </a:endParaRPr>
          </a:p>
          <a:p>
            <a:r>
              <a:rPr lang="en-GB" dirty="0">
                <a:latin typeface="+mj-lt"/>
              </a:rPr>
              <a:t>Failure end condition</a:t>
            </a:r>
          </a:p>
          <a:p>
            <a:pPr lvl="1"/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User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has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no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information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about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room’s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temperature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co2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value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doors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locked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windows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closed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fans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off. Room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not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downloaded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159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406400" y="651700"/>
            <a:ext cx="839216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+mj-lt"/>
              </a:rPr>
              <a:t>Current Status + Release 2</a:t>
            </a:r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463041"/>
            <a:ext cx="7925400" cy="44642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>
                <a:latin typeface="+mj-lt"/>
              </a:rPr>
              <a:t>Verteilung der Aufgaben</a:t>
            </a: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lang="en-US" sz="2500" dirty="0">
              <a:latin typeface="+mj-lt"/>
            </a:endParaRP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>
                <a:latin typeface="+mj-lt"/>
              </a:rPr>
              <a:t>Schätzung des Aufwandes</a:t>
            </a: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lang="en-US" sz="2500" dirty="0">
              <a:latin typeface="+mj-lt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>
                <a:latin typeface="+mj-lt"/>
              </a:rPr>
              <a:t>Hauptprobleme</a:t>
            </a:r>
          </a:p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lang="en-US" sz="2500" dirty="0">
              <a:latin typeface="+mj-lt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>
                <a:latin typeface="+mj-lt"/>
              </a:rPr>
              <a:t>Feedback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2500" dirty="0">
              <a:latin typeface="+mj-lt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>
                <a:latin typeface="+mj-lt"/>
              </a:rPr>
              <a:t>Release 2 – Team-Meeting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sz="25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Bildschirmpräsentation (4:3)</PresentationFormat>
  <Paragraphs>59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-apple-system</vt:lpstr>
      <vt:lpstr>Arial Black</vt:lpstr>
      <vt:lpstr>Noto Sans Symbols</vt:lpstr>
      <vt:lpstr>Office-Design</vt:lpstr>
      <vt:lpstr>Digital Twin of a Smart Room  Release 1 Team 1</vt:lpstr>
      <vt:lpstr>Entity Relationship Model for databas structure </vt:lpstr>
      <vt:lpstr>UML</vt:lpstr>
      <vt:lpstr>Use case 1</vt:lpstr>
      <vt:lpstr>Use Case 2</vt:lpstr>
      <vt:lpstr>Use case 3</vt:lpstr>
      <vt:lpstr>Current Status +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Ilker Akceylan</cp:lastModifiedBy>
  <cp:revision>21</cp:revision>
  <dcterms:created xsi:type="dcterms:W3CDTF">2018-04-19T12:56:50Z</dcterms:created>
  <dcterms:modified xsi:type="dcterms:W3CDTF">2022-11-04T00:26:27Z</dcterms:modified>
</cp:coreProperties>
</file>