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9" r:id="rId6"/>
    <p:sldId id="267" r:id="rId7"/>
    <p:sldId id="270" r:id="rId8"/>
    <p:sldId id="268" r:id="rId9"/>
    <p:sldId id="271" r:id="rId10"/>
    <p:sldId id="260" r:id="rId11"/>
  </p:sldIdLst>
  <p:sldSz cx="9144000" cy="6858000" type="screen4x3"/>
  <p:notesSz cx="7102475" cy="10234613"/>
  <p:embeddedFontLst>
    <p:embeddedFont>
      <p:font typeface="Arial Black" panose="020B0A04020102020204" pitchFamily="34" charset="0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aA5WXhyXkxY3REEG0V10yJkn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8AAF93-969A-4379-A109-E9580225895A}" v="6" dt="2022-11-04T15:45:23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790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d64f1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d64f1754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1d64f1754_0_0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AT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d64f17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d64f1754_0_1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1d64f1754_0_16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24" name="Google Shape;24;p5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lang="en-US" noProof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  <p:sp>
        <p:nvSpPr>
          <p:cNvPr id="49" name="Google Shape;49;p8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noProof="0"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 noProof="0"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noProof="0"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d64f1754_0_0"/>
          <p:cNvSpPr txBox="1">
            <a:spLocks noGrp="1"/>
          </p:cNvSpPr>
          <p:nvPr>
            <p:ph type="subTitle" idx="1"/>
          </p:nvPr>
        </p:nvSpPr>
        <p:spPr>
          <a:xfrm>
            <a:off x="543610" y="56662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WS2022/23</a:t>
            </a:r>
          </a:p>
        </p:txBody>
      </p:sp>
      <p:sp>
        <p:nvSpPr>
          <p:cNvPr id="144" name="Google Shape;144;g71d64f1754_0_0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600" cy="2226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Digital Twin of a Smart Room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Release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Team 1</a:t>
            </a:r>
          </a:p>
        </p:txBody>
      </p:sp>
      <p:sp>
        <p:nvSpPr>
          <p:cNvPr id="145" name="Google Shape;145;g71d64f1754_0_0"/>
          <p:cNvSpPr txBox="1">
            <a:spLocks noGrp="1"/>
          </p:cNvSpPr>
          <p:nvPr>
            <p:ph type="subTitle" idx="1"/>
          </p:nvPr>
        </p:nvSpPr>
        <p:spPr>
          <a:xfrm>
            <a:off x="647710" y="4821154"/>
            <a:ext cx="6333600" cy="84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Gabriel Mohamed-</a:t>
            </a:r>
            <a:r>
              <a:rPr lang="en-US" dirty="0" err="1"/>
              <a:t>Hofmayr</a:t>
            </a:r>
            <a:r>
              <a:rPr lang="en-US" dirty="0"/>
              <a:t>, Ilker Akceylan, Elma </a:t>
            </a:r>
            <a:r>
              <a:rPr lang="en-US" dirty="0" err="1"/>
              <a:t>Buljina</a:t>
            </a:r>
            <a:r>
              <a:rPr lang="en-US" dirty="0"/>
              <a:t>, Florian Ecker-</a:t>
            </a:r>
            <a:r>
              <a:rPr lang="en-US" dirty="0" err="1"/>
              <a:t>Eckhofen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1d64f1754_0_16"/>
          <p:cNvSpPr txBox="1">
            <a:spLocks noGrp="1"/>
          </p:cNvSpPr>
          <p:nvPr>
            <p:ph type="title"/>
          </p:nvPr>
        </p:nvSpPr>
        <p:spPr>
          <a:xfrm>
            <a:off x="406400" y="651700"/>
            <a:ext cx="8392160" cy="93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+mj-lt"/>
              </a:rPr>
              <a:t>Current Status + Release 2</a:t>
            </a:r>
          </a:p>
        </p:txBody>
      </p:sp>
      <p:sp>
        <p:nvSpPr>
          <p:cNvPr id="184" name="Google Shape;184;g71d64f1754_0_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5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/>
          </a:p>
        </p:txBody>
      </p:sp>
      <p:sp>
        <p:nvSpPr>
          <p:cNvPr id="185" name="Google Shape;185;g71d64f1754_0_16"/>
          <p:cNvSpPr txBox="1">
            <a:spLocks noGrp="1"/>
          </p:cNvSpPr>
          <p:nvPr>
            <p:ph type="body" idx="3"/>
          </p:nvPr>
        </p:nvSpPr>
        <p:spPr>
          <a:xfrm>
            <a:off x="548268" y="1463041"/>
            <a:ext cx="7925400" cy="44642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>
                <a:latin typeface="+mj-lt"/>
              </a:rPr>
              <a:t>Verteilung der Aufgaben</a:t>
            </a: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lang="en-US" sz="2500" dirty="0">
              <a:latin typeface="+mj-lt"/>
            </a:endParaRP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>
                <a:latin typeface="+mj-lt"/>
              </a:rPr>
              <a:t>Schätzung des Aufwandes</a:t>
            </a:r>
          </a:p>
          <a:p>
            <a:pPr marL="69850" lvl="0" indent="0" algn="l" rtl="0">
              <a:spcBef>
                <a:spcPts val="600"/>
              </a:spcBef>
              <a:spcAft>
                <a:spcPts val="0"/>
              </a:spcAft>
              <a:buSzPts val="2500"/>
              <a:buNone/>
            </a:pPr>
            <a:endParaRPr lang="en-US" sz="2500" dirty="0">
              <a:latin typeface="+mj-lt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>
                <a:latin typeface="+mj-lt"/>
              </a:rPr>
              <a:t>Hauptprobleme</a:t>
            </a:r>
          </a:p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lang="en-US" sz="2500" dirty="0">
              <a:latin typeface="+mj-lt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>
                <a:latin typeface="+mj-lt"/>
              </a:rPr>
              <a:t>Feedback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2500" dirty="0">
              <a:latin typeface="+mj-lt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r>
              <a:rPr lang="en-US" sz="2500" dirty="0">
                <a:latin typeface="+mj-lt"/>
              </a:rPr>
              <a:t>Release 2 – Team-Meeting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⬛"/>
            </a:pPr>
            <a:endParaRPr lang="en-US" sz="2500" i="1" dirty="0"/>
          </a:p>
          <a:p>
            <a:pPr marL="45720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sz="25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B3633-C905-B055-56DB-E61029E7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17" y="137677"/>
            <a:ext cx="7938194" cy="938696"/>
          </a:xfrm>
        </p:spPr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Entity Relationship Model for database structure</a:t>
            </a:r>
            <a:br>
              <a:rPr lang="en-US" b="0" i="0" dirty="0"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AA2527-47DB-1650-A067-9E3AE7542A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2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DD7EFF-7C57-4C9D-AC79-EF4B993D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025"/>
            <a:ext cx="9144000" cy="56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1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C2EA6AF-A6B3-CBF4-62B0-A3634917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2" y="344162"/>
            <a:ext cx="8364896" cy="5904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D79A5FC-CF2C-5F8F-16A2-1D3273D3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3519"/>
            <a:ext cx="9144000" cy="707069"/>
          </a:xfrm>
        </p:spPr>
        <p:txBody>
          <a:bodyPr/>
          <a:lstStyle/>
          <a:p>
            <a:pPr algn="ctr"/>
            <a:r>
              <a:rPr lang="en-GB" dirty="0"/>
              <a:t>UML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872901-E14D-1EC9-5A9D-1666DC0FC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35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1ADD1-6FA3-91DE-1A16-97A1080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DF378-87AC-DC45-46FD-F9D69310D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4</a:t>
            </a:fld>
            <a:endParaRPr lang="de-AT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5015BF-94E4-1E21-AD27-624B847C881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dirty="0"/>
              <a:t>Pre-Conditions</a:t>
            </a:r>
          </a:p>
          <a:p>
            <a:pPr lvl="1"/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fan off</a:t>
            </a:r>
          </a:p>
          <a:p>
            <a:pPr lvl="1"/>
            <a:endParaRPr lang="de-AT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82931" lvl="1" indent="0">
              <a:buNone/>
            </a:pPr>
            <a:endParaRPr lang="de-AT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1" indent="-342900">
              <a:buSzPts val="1800"/>
              <a:buFont typeface="Noto Sans Symbols"/>
              <a:buChar char="⬛"/>
            </a:pPr>
            <a:r>
              <a:rPr lang="de-AT" sz="2000" dirty="0"/>
              <a:t>Post-</a:t>
            </a:r>
            <a:r>
              <a:rPr lang="de-AT" sz="2000" dirty="0" err="1"/>
              <a:t>Conditions</a:t>
            </a:r>
            <a:endParaRPr lang="de-AT" sz="2000" dirty="0"/>
          </a:p>
          <a:p>
            <a:pPr lvl="1"/>
            <a:r>
              <a:rPr lang="de-AT" dirty="0">
                <a:latin typeface="Arial" panose="020B0604020202020204" pitchFamily="34" charset="0"/>
              </a:rPr>
              <a:t>Open </a:t>
            </a:r>
            <a:r>
              <a:rPr lang="de-AT" dirty="0" err="1">
                <a:latin typeface="Arial" panose="020B0604020202020204" pitchFamily="34" charset="0"/>
              </a:rPr>
              <a:t>doors</a:t>
            </a:r>
            <a:r>
              <a:rPr lang="de-AT" dirty="0">
                <a:latin typeface="Arial" panose="020B0604020202020204" pitchFamily="34" charset="0"/>
              </a:rPr>
              <a:t>, </a:t>
            </a:r>
            <a:r>
              <a:rPr lang="de-AT" dirty="0" err="1">
                <a:latin typeface="Arial" panose="020B0604020202020204" pitchFamily="34" charset="0"/>
              </a:rPr>
              <a:t>ligts</a:t>
            </a:r>
            <a:r>
              <a:rPr lang="de-AT" dirty="0">
                <a:latin typeface="Arial" panose="020B0604020202020204" pitchFamily="34" charset="0"/>
              </a:rPr>
              <a:t> on, </a:t>
            </a:r>
            <a:r>
              <a:rPr lang="de-AT" dirty="0" err="1">
                <a:latin typeface="Arial" panose="020B0604020202020204" pitchFamily="34" charset="0"/>
              </a:rPr>
              <a:t>windows</a:t>
            </a:r>
            <a:r>
              <a:rPr lang="de-AT" dirty="0">
                <a:latin typeface="Arial" panose="020B0604020202020204" pitchFamily="34" charset="0"/>
              </a:rPr>
              <a:t> open, fan on</a:t>
            </a:r>
            <a:endParaRPr lang="en-GB" dirty="0">
              <a:latin typeface="Arial" panose="020B0604020202020204" pitchFamily="34" charset="0"/>
            </a:endParaRPr>
          </a:p>
          <a:p>
            <a:pPr marL="114300" lvl="1" indent="0">
              <a:buSzPts val="1800"/>
              <a:buNone/>
            </a:pPr>
            <a:endParaRPr lang="de-AT" sz="2000" dirty="0">
              <a:latin typeface="Arial" panose="020B0604020202020204" pitchFamily="34" charset="0"/>
            </a:endParaRPr>
          </a:p>
          <a:p>
            <a:pPr marL="571500" lvl="2" indent="0">
              <a:buSzPts val="1800"/>
              <a:buNone/>
            </a:pPr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1ADD1-6FA3-91DE-1A16-97A1080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DF378-87AC-DC45-46FD-F9D69310D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5</a:t>
            </a:fld>
            <a:endParaRPr lang="de-AT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3693AC-F5BD-316B-A185-748FFBAEAD77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48268" y="1131216"/>
            <a:ext cx="7925378" cy="4796196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web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Welcome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shown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Admin logs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web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username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password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CSV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Rooms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room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b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7. Room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structure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b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8.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“open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1”.</a:t>
            </a:r>
            <a:b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9. “open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1”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green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displayed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 on”.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11. “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 on”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green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displayed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on.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12.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“open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1”.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13. “open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1”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green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displayed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open.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14.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“fan 1 on”.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15. “fan 1 on”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green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displayed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fan 1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on.</a:t>
            </a:r>
          </a:p>
          <a:p>
            <a:pPr marL="11430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3801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7572A-3E81-EE12-B6EE-88BE40F1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1D02CB-55CE-C44A-C792-6AA16D651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6</a:t>
            </a:fld>
            <a:endParaRPr lang="de-AT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F76C9FB-1342-9152-EB33-B8FE2F914DF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GB" dirty="0"/>
              <a:t>Pre-Conditions</a:t>
            </a:r>
          </a:p>
          <a:p>
            <a:pPr lvl="1"/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on,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open, fan 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 Conditions</a:t>
            </a:r>
          </a:p>
          <a:p>
            <a:pPr lvl="1"/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off,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windows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fan off</a:t>
            </a:r>
          </a:p>
          <a:p>
            <a:pPr marL="582931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9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7572A-3E81-EE12-B6EE-88BE40F1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1D02CB-55CE-C44A-C792-6AA16D6512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7</a:t>
            </a:fld>
            <a:endParaRPr lang="de-AT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F76C9FB-1342-9152-EB33-B8FE2F914DF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48268" y="1197204"/>
            <a:ext cx="7925378" cy="4730207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web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Welcome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shown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Admin logs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web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username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password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CSV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Rooms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room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b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7. Room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b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8.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1”.</a:t>
            </a:r>
            <a:b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9. “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1”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grey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displayed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door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 off”.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11. “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 off”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grey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displayed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12.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1”.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13. “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1”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grey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displayed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window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1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closed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14. Admin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“fan 1 off”.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15. “fan 1 off”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now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grey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displayed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fan 1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off.</a:t>
            </a:r>
          </a:p>
          <a:p>
            <a:pPr marL="114300" indent="0">
              <a:lnSpc>
                <a:spcPct val="100000"/>
              </a:lnSpc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884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10559-F55B-DDD3-9B46-B6A23288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06" y="326580"/>
            <a:ext cx="7938194" cy="938696"/>
          </a:xfrm>
        </p:spPr>
        <p:txBody>
          <a:bodyPr/>
          <a:lstStyle/>
          <a:p>
            <a:r>
              <a:rPr lang="en-GB" sz="3600" b="1" dirty="0">
                <a:latin typeface="+mj-lt"/>
              </a:rPr>
              <a:t>Use case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9FD333-2452-BD22-DEB6-F0888742BB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8</a:t>
            </a:fld>
            <a:endParaRPr lang="de-AT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C5E7FD-E045-AAC1-73D3-09E234973BB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49322" y="1121048"/>
            <a:ext cx="7925378" cy="4150016"/>
          </a:xfrm>
        </p:spPr>
        <p:txBody>
          <a:bodyPr/>
          <a:lstStyle/>
          <a:p>
            <a:r>
              <a:rPr lang="en-GB" dirty="0">
                <a:latin typeface="+mj-lt"/>
              </a:rPr>
              <a:t>Pre-Conditions</a:t>
            </a:r>
          </a:p>
          <a:p>
            <a:pPr lvl="1"/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User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has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no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information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about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room’s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temperature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co2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value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doors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locked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windows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closed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fans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off. Room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not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downloaded</a:t>
            </a:r>
            <a:endParaRPr lang="de-AT" sz="1600" dirty="0">
              <a:effectLst/>
              <a:latin typeface="+mj-lt"/>
              <a:ea typeface="Arial" panose="020B0604020202020204" pitchFamily="34" charset="0"/>
            </a:endParaRPr>
          </a:p>
          <a:p>
            <a:pPr marL="582931" lvl="1" indent="0">
              <a:buNone/>
            </a:pPr>
            <a:endParaRPr lang="en-GB" sz="1600" dirty="0">
              <a:latin typeface="+mj-lt"/>
            </a:endParaRPr>
          </a:p>
          <a:p>
            <a:r>
              <a:rPr lang="en-GB" dirty="0">
                <a:latin typeface="+mj-lt"/>
              </a:rPr>
              <a:t>Post-Conditions</a:t>
            </a:r>
          </a:p>
          <a:p>
            <a:pPr lvl="1"/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User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has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information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about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room’s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temperature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co2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value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doors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locked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windows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closed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,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if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lights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fans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off. Room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+mj-lt"/>
                <a:ea typeface="Arial" panose="020B0604020202020204" pitchFamily="34" charset="0"/>
              </a:rPr>
              <a:t>downloaded</a:t>
            </a:r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159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10559-F55B-DDD3-9B46-B6A23288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06" y="326580"/>
            <a:ext cx="7938194" cy="938696"/>
          </a:xfrm>
        </p:spPr>
        <p:txBody>
          <a:bodyPr/>
          <a:lstStyle/>
          <a:p>
            <a:r>
              <a:rPr lang="en-GB" sz="3600" b="1" dirty="0">
                <a:latin typeface="+mj-lt"/>
              </a:rPr>
              <a:t>Use case 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9FD333-2452-BD22-DEB6-F0888742BB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mtClean="0"/>
              <a:t>9</a:t>
            </a:fld>
            <a:endParaRPr lang="de-AT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C5E7FD-E045-AAC1-73D3-09E234973BB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49322" y="1121048"/>
            <a:ext cx="7925378" cy="4150016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User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web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Welcome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page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shown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User logs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into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web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application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with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username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password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User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imports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CSV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room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Rooms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6. User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room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b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7. Room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8. User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selects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button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download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room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”.</a:t>
            </a:r>
            <a:b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9. Room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structure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downloaded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de-AT" sz="16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</a:t>
            </a:r>
            <a:r>
              <a:rPr lang="de-AT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CSV. </a:t>
            </a:r>
          </a:p>
          <a:p>
            <a:pPr marL="114300" indent="0">
              <a:lnSpc>
                <a:spcPct val="100000"/>
              </a:lnSpc>
              <a:buNone/>
            </a:pP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3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Bildschirmpräsentation (4:3)</PresentationFormat>
  <Paragraphs>83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Noto Sans Symbols</vt:lpstr>
      <vt:lpstr>Arial</vt:lpstr>
      <vt:lpstr>Arial Black</vt:lpstr>
      <vt:lpstr>-apple-system</vt:lpstr>
      <vt:lpstr>Office-Design</vt:lpstr>
      <vt:lpstr>Digital Twin of a Smart Room  Release 1 Team 1</vt:lpstr>
      <vt:lpstr>Entity Relationship Model for database structure </vt:lpstr>
      <vt:lpstr>UML</vt:lpstr>
      <vt:lpstr>Use case 1</vt:lpstr>
      <vt:lpstr>Use case 1</vt:lpstr>
      <vt:lpstr>Use Case 2</vt:lpstr>
      <vt:lpstr>Use Case 2</vt:lpstr>
      <vt:lpstr>Use case 3</vt:lpstr>
      <vt:lpstr>Use case 3</vt:lpstr>
      <vt:lpstr>Current Status +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Travelmanagement  Release 1 Team x</dc:title>
  <dc:creator>Angela Andorfer</dc:creator>
  <cp:lastModifiedBy>Ecker-Eckhofen Florian</cp:lastModifiedBy>
  <cp:revision>22</cp:revision>
  <dcterms:created xsi:type="dcterms:W3CDTF">2018-04-19T12:56:50Z</dcterms:created>
  <dcterms:modified xsi:type="dcterms:W3CDTF">2022-11-04T15:48:17Z</dcterms:modified>
</cp:coreProperties>
</file>