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60" r:id="rId6"/>
    <p:sldId id="265" r:id="rId7"/>
    <p:sldId id="261" r:id="rId8"/>
    <p:sldId id="262" r:id="rId9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19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78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09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Release 2</a:t>
            </a:r>
            <a:endParaRPr lang="en-US"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x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Teammember1, Teammember2, Teammember3,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Concepts</a:t>
            </a:r>
          </a:p>
        </p:txBody>
      </p:sp>
      <p:sp>
        <p:nvSpPr>
          <p:cNvPr id="163" name="Google Shape;163;g71d64f1754_0_34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400" dirty="0"/>
              <a:t>Present the UML diagram here, and describe the changes you have done since the previous release</a:t>
            </a:r>
            <a:endParaRPr lang="en-US" sz="25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</a:t>
            </a:r>
            <a:r>
              <a:rPr lang="de-AT" dirty="0" err="1"/>
              <a:t>emo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Give a demo of the functionality that already works in your developed software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Lead the audience through the user interface based on the use cases developed in the first release</a:t>
            </a:r>
          </a:p>
        </p:txBody>
      </p:sp>
    </p:spTree>
    <p:extLst>
      <p:ext uri="{BB962C8B-B14F-4D97-AF65-F5344CB8AC3E}">
        <p14:creationId xmlns:p14="http://schemas.microsoft.com/office/powerpoint/2010/main" val="268327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Software Quality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Show the current code quality report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Describe 1-2 fixes you have done based on the code quality report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Show the unit test(s) you already have, and present your testing strategy for the next sprint/release</a:t>
            </a:r>
          </a:p>
        </p:txBody>
      </p:sp>
    </p:spTree>
    <p:extLst>
      <p:ext uri="{BB962C8B-B14F-4D97-AF65-F5344CB8AC3E}">
        <p14:creationId xmlns:p14="http://schemas.microsoft.com/office/powerpoint/2010/main" val="33548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Status + progress in Release 2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What was done, how was the distribution of the tasks?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What are tasks that were planned but not finished?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Did the team make a good estimation of the effort (what was the sprint velocity, compared to the estimated velocity, and compared to the previous sprint)?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5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Distribution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b="1" dirty="0"/>
              <a:t>Mandatory: </a:t>
            </a:r>
            <a:r>
              <a:rPr lang="en-US" sz="2500" i="1" dirty="0"/>
              <a:t>Distribution of tasks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Which person was working on which parts, and how much effort was put into these parts?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This is your chance to show us that everyone is contributing to each part of the software (project requirement)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68694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in Release 2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Description of major problems (Planning, Implementation, </a:t>
            </a:r>
            <a:r>
              <a:rPr lang="en-US" sz="2500" i="1" dirty="0" err="1"/>
              <a:t>etc</a:t>
            </a:r>
            <a:r>
              <a:rPr lang="en-US" sz="2500" i="1" dirty="0"/>
              <a:t>…)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What did the team learn? (Lessons learned to be applied for the next release)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 + Planning </a:t>
            </a:r>
            <a:r>
              <a:rPr lang="en-US"/>
              <a:t>Release 3</a:t>
            </a:r>
            <a:endParaRPr lang="en-US" dirty="0"/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Brief overview of the further plan and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Bildschirmpräsentation (4:3)</PresentationFormat>
  <Paragraphs>42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Noto Sans Symbols</vt:lpstr>
      <vt:lpstr>Office-Design</vt:lpstr>
      <vt:lpstr>Digital Twin of a Smart Room  Release 2 Team x</vt:lpstr>
      <vt:lpstr>Concepts</vt:lpstr>
      <vt:lpstr>Demo</vt:lpstr>
      <vt:lpstr>Software Quality</vt:lpstr>
      <vt:lpstr>Current Status + progress in Release 2</vt:lpstr>
      <vt:lpstr>Task Distribution</vt:lpstr>
      <vt:lpstr>Problems in Release 2</vt:lpstr>
      <vt:lpstr>Next Steps + Planning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Lehner Daniel</cp:lastModifiedBy>
  <cp:revision>24</cp:revision>
  <dcterms:created xsi:type="dcterms:W3CDTF">2018-04-19T12:56:50Z</dcterms:created>
  <dcterms:modified xsi:type="dcterms:W3CDTF">2022-12-07T14:06:25Z</dcterms:modified>
</cp:coreProperties>
</file>