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3" r:id="rId5"/>
    <p:sldId id="258" r:id="rId6"/>
    <p:sldId id="264" r:id="rId7"/>
    <p:sldId id="265" r:id="rId8"/>
    <p:sldId id="266" r:id="rId9"/>
    <p:sldId id="260" r:id="rId10"/>
    <p:sldId id="261" r:id="rId11"/>
    <p:sldId id="262" r:id="rId12"/>
  </p:sldIdLst>
  <p:sldSz cx="9144000" cy="6858000" type="screen4x3"/>
  <p:notesSz cx="7102475" cy="10234613"/>
  <p:embeddedFontLst>
    <p:embeddedFont>
      <p:font typeface="Arial Black" panose="020B0A04020102020204" pitchFamily="34" charset="0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aA5WXhyXkxY3REEG0V10yJknC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5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8790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d64f17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d64f1754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1d64f1754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d64f175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d64f1754_0_2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71d64f1754_0_25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1d64f175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1d64f1754_0_7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71d64f1754_0_7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9192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4244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5134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5733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mit Quelle">
  <p:cSld name="Grosses Bild und Text mit Quel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550800" y="5927411"/>
            <a:ext cx="518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4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ohne Quelle">
  <p:cSld name="Grosses Bild und Text ohne Quel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>
            <a:spLocks noGrp="1"/>
          </p:cNvSpPr>
          <p:nvPr>
            <p:ph type="pic" idx="2"/>
          </p:nvPr>
        </p:nvSpPr>
        <p:spPr>
          <a:xfrm>
            <a:off x="549322" y="1777809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>
            <a:spLocks noGrp="1"/>
          </p:cNvSpPr>
          <p:nvPr>
            <p:ph type="pic" idx="3"/>
          </p:nvPr>
        </p:nvSpPr>
        <p:spPr>
          <a:xfrm>
            <a:off x="549322" y="3309042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>
            <a:spLocks noGrp="1"/>
          </p:cNvSpPr>
          <p:nvPr>
            <p:ph type="pic" idx="4"/>
          </p:nvPr>
        </p:nvSpPr>
        <p:spPr>
          <a:xfrm>
            <a:off x="549322" y="4834936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>
            <a:spLocks noGrp="1"/>
          </p:cNvSpPr>
          <p:nvPr>
            <p:ph type="pic" idx="5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Imagebild">
  <p:cSld name="Großes Imagebil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633345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45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grau">
  <p:cSld name="JKU Logo grau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lang="en-US" noProof="0"/>
          </a:p>
        </p:txBody>
      </p:sp>
      <p:sp>
        <p:nvSpPr>
          <p:cNvPr id="24" name="Google Shape;24;p5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305" y="5191200"/>
            <a:ext cx="2115244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 l="27338" t="15818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39" y="5468397"/>
            <a:ext cx="1057432" cy="7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Logo">
  <p:cSld name="Titel ohne Log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792414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lang="en-US" noProof="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79380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2180551" y="3543300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bersicht Kooperationen">
  <p:cSld name="Übersicht Kooperatione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43600" y="1936933"/>
            <a:ext cx="7938000" cy="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3852000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>
            <a:spLocks noGrp="1"/>
          </p:cNvSpPr>
          <p:nvPr>
            <p:ph type="pic" idx="3"/>
          </p:nvPr>
        </p:nvSpPr>
        <p:spPr>
          <a:xfrm>
            <a:off x="5443236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>
            <a:spLocks noGrp="1"/>
          </p:cNvSpPr>
          <p:nvPr>
            <p:ph type="pic" idx="4"/>
          </p:nvPr>
        </p:nvSpPr>
        <p:spPr>
          <a:xfrm>
            <a:off x="7039492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5"/>
          </p:nvPr>
        </p:nvSpPr>
        <p:spPr>
          <a:xfrm>
            <a:off x="656621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6"/>
          </p:nvPr>
        </p:nvSpPr>
        <p:spPr>
          <a:xfrm>
            <a:off x="2271800" y="26712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7"/>
          </p:nvPr>
        </p:nvSpPr>
        <p:spPr>
          <a:xfrm>
            <a:off x="3852000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>
            <a:spLocks noGrp="1"/>
          </p:cNvSpPr>
          <p:nvPr>
            <p:ph type="pic" idx="8"/>
          </p:nvPr>
        </p:nvSpPr>
        <p:spPr>
          <a:xfrm>
            <a:off x="5443236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>
            <a:spLocks noGrp="1"/>
          </p:cNvSpPr>
          <p:nvPr>
            <p:ph type="pic" idx="9"/>
          </p:nvPr>
        </p:nvSpPr>
        <p:spPr>
          <a:xfrm>
            <a:off x="7039492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13"/>
          </p:nvPr>
        </p:nvSpPr>
        <p:spPr>
          <a:xfrm>
            <a:off x="656621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14"/>
          </p:nvPr>
        </p:nvSpPr>
        <p:spPr>
          <a:xfrm>
            <a:off x="2271800" y="42714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/ Agenda">
  <p:cSld name="Übersicht / Agenda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  <a:defRPr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4325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⬛"/>
              <a:defRPr sz="15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  <p:sp>
        <p:nvSpPr>
          <p:cNvPr id="49" name="Google Shape;49;p8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56" name="Google Shape;56;p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lang="en-US" noProof="0"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noProof="0"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9">
            <a:alphaModFix/>
          </a:blip>
          <a:srcRect l="6391" t="9873" r="13244" b="34351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ku-win-se/teaching.ws22.prse.smartroom.Team2/issues#zenhu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ku-win-se/teaching.ws22.prse.smartroom.Team2/blob/main/documentation/usecases/Use%20Case-21.doc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Ae03yyrc6oA21e3DZcrQh2/Smart-Room?node-id=0%3A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ku-win-se/teaching.ws22.prse.smartroom.team2/issues#workspaces/project-se-team-2-635010964bb2824525e3e685/boar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d64f1754_0_0"/>
          <p:cNvSpPr txBox="1">
            <a:spLocks noGrp="1"/>
          </p:cNvSpPr>
          <p:nvPr>
            <p:ph type="subTitle" idx="1"/>
          </p:nvPr>
        </p:nvSpPr>
        <p:spPr>
          <a:xfrm>
            <a:off x="543610" y="5666254"/>
            <a:ext cx="6333600" cy="84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/>
              <a:t>Praktikum</a:t>
            </a:r>
            <a:r>
              <a:rPr lang="en-US" dirty="0"/>
              <a:t> Software Engineering – WS2022/23</a:t>
            </a:r>
          </a:p>
        </p:txBody>
      </p:sp>
      <p:sp>
        <p:nvSpPr>
          <p:cNvPr id="144" name="Google Shape;144;g71d64f1754_0_0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600" cy="2226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Digital Twin of a Smart Room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Release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Team 2</a:t>
            </a:r>
          </a:p>
        </p:txBody>
      </p:sp>
      <p:sp>
        <p:nvSpPr>
          <p:cNvPr id="145" name="Google Shape;145;g71d64f1754_0_0"/>
          <p:cNvSpPr txBox="1">
            <a:spLocks noGrp="1"/>
          </p:cNvSpPr>
          <p:nvPr>
            <p:ph type="subTitle" idx="1"/>
          </p:nvPr>
        </p:nvSpPr>
        <p:spPr>
          <a:xfrm>
            <a:off x="647710" y="4821154"/>
            <a:ext cx="6333600" cy="84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/>
              <a:t>Nuray</a:t>
            </a:r>
            <a:r>
              <a:rPr lang="en-US" dirty="0"/>
              <a:t> </a:t>
            </a:r>
            <a:r>
              <a:rPr lang="en-US" dirty="0" err="1"/>
              <a:t>Seker</a:t>
            </a:r>
            <a:r>
              <a:rPr lang="en-US" dirty="0"/>
              <a:t>, </a:t>
            </a:r>
            <a:r>
              <a:rPr lang="en-US" dirty="0" err="1"/>
              <a:t>Abir</a:t>
            </a:r>
            <a:r>
              <a:rPr lang="en-US" dirty="0"/>
              <a:t> </a:t>
            </a:r>
            <a:r>
              <a:rPr lang="en-US" dirty="0" err="1"/>
              <a:t>Sikder</a:t>
            </a:r>
            <a:r>
              <a:rPr lang="en-US" dirty="0"/>
              <a:t>, Stefan Pilgerstorfer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1d64f1754_0_25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92" name="Google Shape;192;g71d64f1754_0_2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Problems &amp; Lessons Learned</a:t>
            </a:r>
          </a:p>
        </p:txBody>
      </p:sp>
      <p:sp>
        <p:nvSpPr>
          <p:cNvPr id="193" name="Google Shape;193;g71d64f1754_0_25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94" name="Google Shape;194;g71d64f1754_0_2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10</a:t>
            </a:fld>
            <a:endParaRPr/>
          </a:p>
        </p:txBody>
      </p:sp>
      <p:sp>
        <p:nvSpPr>
          <p:cNvPr id="195" name="Google Shape;195;g71d64f1754_0_25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 err="1"/>
              <a:t>CircleCI</a:t>
            </a:r>
            <a:r>
              <a:rPr lang="en-US" sz="2500" i="1" dirty="0"/>
              <a:t> 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 err="1"/>
              <a:t>Zenhub</a:t>
            </a:r>
            <a:endParaRPr lang="en-US" sz="2500" i="1" dirty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Recognizing all requirements and devices</a:t>
            </a:r>
            <a:br>
              <a:rPr lang="en-US" sz="2500" i="1" dirty="0"/>
            </a:br>
            <a:r>
              <a:rPr lang="en-US" sz="2500" i="1" dirty="0"/>
              <a:t>(Slides, Requirements document, …)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en-US" sz="2500" i="1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Basic knowledge about required tools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Estimation problems will stay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endParaRPr lang="en-US" sz="2500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1d64f1754_0_52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02" name="Google Shape;20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 + Planning Release 2</a:t>
            </a:r>
          </a:p>
        </p:txBody>
      </p:sp>
      <p:sp>
        <p:nvSpPr>
          <p:cNvPr id="203" name="Google Shape;20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04" name="Google Shape;20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11</a:t>
            </a:fld>
            <a:endParaRPr/>
          </a:p>
        </p:txBody>
      </p:sp>
      <p:sp>
        <p:nvSpPr>
          <p:cNvPr id="205" name="Google Shape;20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Prototype</a:t>
            </a:r>
          </a:p>
          <a:p>
            <a:pPr lvl="1" indent="-387350">
              <a:buSzPts val="2500"/>
              <a:buChar char="⬛"/>
            </a:pPr>
            <a:r>
              <a:rPr lang="en-US" sz="2300" i="1" dirty="0"/>
              <a:t>Implementing database</a:t>
            </a:r>
          </a:p>
          <a:p>
            <a:pPr lvl="1" indent="-387350">
              <a:buSzPts val="2500"/>
              <a:buChar char="⬛"/>
            </a:pPr>
            <a:r>
              <a:rPr lang="en-US" sz="2300" i="1" dirty="0"/>
              <a:t>Filling dummy data (database connection)</a:t>
            </a:r>
          </a:p>
          <a:p>
            <a:pPr lvl="1" indent="-387350">
              <a:buSzPts val="2500"/>
              <a:buChar char="⬛"/>
            </a:pPr>
            <a:r>
              <a:rPr lang="en-US" sz="2300" i="1" dirty="0" err="1"/>
              <a:t>SceneBuilder</a:t>
            </a:r>
            <a:r>
              <a:rPr lang="en-US" sz="2300" i="1" dirty="0"/>
              <a:t> UI</a:t>
            </a:r>
          </a:p>
          <a:p>
            <a:pPr lvl="1" indent="-387350">
              <a:buSzPts val="2500"/>
              <a:buChar char="⬛"/>
            </a:pPr>
            <a:r>
              <a:rPr lang="en-US" sz="2300" i="1" dirty="0"/>
              <a:t>Some basic features working</a:t>
            </a:r>
          </a:p>
          <a:p>
            <a:pPr lvl="2" indent="-387350">
              <a:buSzPts val="2500"/>
              <a:buChar char="⬛"/>
            </a:pPr>
            <a:r>
              <a:rPr lang="en-US" sz="2100" i="1" dirty="0"/>
              <a:t>Import csv data</a:t>
            </a:r>
          </a:p>
          <a:p>
            <a:pPr lvl="2" indent="-387350">
              <a:buSzPts val="2500"/>
              <a:buChar char="⬛"/>
            </a:pPr>
            <a:r>
              <a:rPr lang="en-US" sz="2100" i="1" dirty="0"/>
              <a:t>CRUD on basic classes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Unit tests for implemented features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 err="1">
                <a:hlinkClick r:id="rId3"/>
              </a:rPr>
              <a:t>Zenhub</a:t>
            </a:r>
            <a:endParaRPr lang="en-US" sz="25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1d64f1754_0_7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152" name="Google Shape;152;g71d64f1754_0_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Presentation Release 1 - Agenda</a:t>
            </a:r>
          </a:p>
        </p:txBody>
      </p:sp>
      <p:sp>
        <p:nvSpPr>
          <p:cNvPr id="153" name="Google Shape;153;g71d64f1754_0_7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54" name="Google Shape;154;g71d64f1754_0_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  <p:sp>
        <p:nvSpPr>
          <p:cNvPr id="155" name="Google Shape;155;g71d64f1754_0_7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7350">
              <a:buSzPts val="2500"/>
            </a:pPr>
            <a:r>
              <a:rPr lang="en-US" sz="2500" dirty="0"/>
              <a:t>Use Case Description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UI Prototype</a:t>
            </a:r>
          </a:p>
          <a:p>
            <a:pPr indent="-387350">
              <a:spcBef>
                <a:spcPts val="0"/>
              </a:spcBef>
              <a:buSzPts val="2500"/>
            </a:pPr>
            <a:r>
              <a:rPr lang="en-US" sz="2500" dirty="0"/>
              <a:t>UML Class Diagram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Current Status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Planning for Release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2" name="Google Shape;17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Use Case Description</a:t>
            </a:r>
            <a:endParaRPr dirty="0"/>
          </a:p>
        </p:txBody>
      </p:sp>
      <p:sp>
        <p:nvSpPr>
          <p:cNvPr id="173" name="Google Shape;173;g71d64f1754_0_43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4" name="Google Shape;17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  <p:sp>
        <p:nvSpPr>
          <p:cNvPr id="175" name="Google Shape;175;g71d64f1754_0_43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Overview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Sample</a:t>
            </a:r>
            <a:br>
              <a:rPr lang="en-US" sz="2500" i="1" dirty="0"/>
            </a:br>
            <a:r>
              <a:rPr lang="en-US" sz="2500" i="1" dirty="0">
                <a:hlinkClick r:id="rId3"/>
              </a:rPr>
              <a:t>Use Case 21</a:t>
            </a:r>
            <a:endParaRPr lang="en-US" sz="25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8595DD-AB1F-E966-8D81-E85E7B8FA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371" y="1777395"/>
            <a:ext cx="5030252" cy="41499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UI Prototype</a:t>
            </a:r>
            <a:endParaRPr lang="en-US"/>
          </a:p>
        </p:txBody>
      </p:sp>
      <p:sp>
        <p:nvSpPr>
          <p:cNvPr id="174" name="Google Shape;17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de-AT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-US"/>
          </a:p>
        </p:txBody>
      </p:sp>
      <p:sp>
        <p:nvSpPr>
          <p:cNvPr id="175" name="Google Shape;175;g71d64f1754_0_43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i="1" dirty="0"/>
              <a:t>Tool: Figma</a:t>
            </a:r>
          </a:p>
          <a:p>
            <a:pPr marL="457200" lvl="0" indent="-387350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en-US" i="1" dirty="0"/>
          </a:p>
          <a:p>
            <a: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i="1" dirty="0">
                <a:hlinkClick r:id="rId3"/>
              </a:rPr>
              <a:t>UI Prototype</a:t>
            </a:r>
            <a:endParaRPr lang="en-US" i="1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0D3106D-DCE6-5A87-DA94-CEEE42CB2C98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18B0C6B-4253-0888-D6AB-8276BD9DC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072" y="2060252"/>
            <a:ext cx="5851264" cy="414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7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 (</a:t>
            </a:r>
            <a:r>
              <a:rPr lang="en-US" sz="3200" dirty="0"/>
              <a:t>UML, </a:t>
            </a:r>
            <a:r>
              <a:rPr lang="en-US" sz="3200" dirty="0" err="1"/>
              <a:t>DrawIO</a:t>
            </a:r>
            <a:r>
              <a:rPr lang="en-US" sz="3200" dirty="0"/>
              <a:t>)</a:t>
            </a:r>
            <a:br>
              <a:rPr lang="en-US" dirty="0"/>
            </a:br>
            <a:endParaRPr lang="en-US" sz="2400" dirty="0"/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63398C-6269-DEED-AA01-3FF3A94B5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" y="1156517"/>
            <a:ext cx="7763762" cy="50701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 Diagram (</a:t>
            </a:r>
            <a:r>
              <a:rPr lang="en-US" sz="3200" dirty="0" err="1"/>
              <a:t>DrawIO</a:t>
            </a:r>
            <a:r>
              <a:rPr lang="en-US" sz="3200" dirty="0"/>
              <a:t>)</a:t>
            </a:r>
            <a:br>
              <a:rPr lang="en-US" dirty="0"/>
            </a:br>
            <a:endParaRPr lang="en-US" sz="2400" dirty="0"/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521F6-50B6-D36E-BAB3-84342BA28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67" y="1121050"/>
            <a:ext cx="7525809" cy="50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3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16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2" name="Google Shape;18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 lvl="0" algn="l" rtl="0">
              <a:spcBef>
                <a:spcPts val="600"/>
              </a:spcBef>
              <a:spcAft>
                <a:spcPts val="0"/>
              </a:spcAft>
              <a:buSzPts val="2500"/>
            </a:pPr>
            <a:r>
              <a:rPr lang="en-US" sz="3200" dirty="0"/>
              <a:t>What was done, how was the distribution of the tasks?</a:t>
            </a:r>
          </a:p>
        </p:txBody>
      </p:sp>
      <p:sp>
        <p:nvSpPr>
          <p:cNvPr id="183" name="Google Shape;18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4" name="Google Shape;18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  <p:sp>
        <p:nvSpPr>
          <p:cNvPr id="185" name="Google Shape;18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Configure </a:t>
            </a:r>
            <a:r>
              <a:rPr lang="en-US" sz="2500" dirty="0" err="1"/>
              <a:t>github</a:t>
            </a:r>
            <a:r>
              <a:rPr lang="en-US" sz="2500" dirty="0"/>
              <a:t> (all)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Configure </a:t>
            </a:r>
            <a:r>
              <a:rPr lang="en-US" sz="2500" dirty="0" err="1"/>
              <a:t>zenhub</a:t>
            </a:r>
            <a:r>
              <a:rPr lang="en-US" sz="2500" dirty="0"/>
              <a:t> (all)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Configure </a:t>
            </a:r>
            <a:r>
              <a:rPr lang="en-US" sz="2500" dirty="0" err="1"/>
              <a:t>circleCI</a:t>
            </a:r>
            <a:r>
              <a:rPr lang="en-US" sz="2500" dirty="0"/>
              <a:t> (all)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Concept (</a:t>
            </a:r>
            <a:r>
              <a:rPr lang="en-US" sz="2500" dirty="0" err="1"/>
              <a:t>Nuray</a:t>
            </a:r>
            <a:r>
              <a:rPr lang="en-US" sz="2500" dirty="0"/>
              <a:t>, </a:t>
            </a:r>
            <a:r>
              <a:rPr lang="en-US" sz="2500" dirty="0" err="1"/>
              <a:t>Abir</a:t>
            </a:r>
            <a:r>
              <a:rPr lang="en-US" sz="2500" dirty="0"/>
              <a:t>)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 err="1"/>
              <a:t>UseCases</a:t>
            </a:r>
            <a:r>
              <a:rPr lang="en-US" sz="2500" dirty="0"/>
              <a:t> (all)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Prepare </a:t>
            </a:r>
            <a:r>
              <a:rPr lang="en-US" sz="2500" dirty="0" err="1"/>
              <a:t>SampleData</a:t>
            </a:r>
            <a:r>
              <a:rPr lang="en-US" sz="2500" dirty="0"/>
              <a:t> (</a:t>
            </a:r>
            <a:r>
              <a:rPr lang="en-US" dirty="0" err="1"/>
              <a:t>LightSource</a:t>
            </a:r>
            <a:r>
              <a:rPr lang="en-US" dirty="0"/>
              <a:t>, </a:t>
            </a:r>
            <a:r>
              <a:rPr lang="en-US" dirty="0" err="1"/>
              <a:t>AirQuality</a:t>
            </a:r>
            <a:r>
              <a:rPr lang="en-US" sz="2500" dirty="0"/>
              <a:t>) (Stefan)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UI Protype (</a:t>
            </a:r>
            <a:r>
              <a:rPr lang="en-US" sz="2500" dirty="0" err="1"/>
              <a:t>Nuray</a:t>
            </a:r>
            <a:r>
              <a:rPr lang="en-US" sz="2500" dirty="0"/>
              <a:t>)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UML Diagram (Stefan, </a:t>
            </a:r>
            <a:r>
              <a:rPr lang="en-US" sz="2500" dirty="0" err="1"/>
              <a:t>Abir</a:t>
            </a:r>
            <a:r>
              <a:rPr lang="en-US" sz="2500" dirty="0"/>
              <a:t>)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ER Diagram (Stefan, </a:t>
            </a:r>
            <a:r>
              <a:rPr lang="en-US" sz="2500" dirty="0" err="1"/>
              <a:t>Abir</a:t>
            </a:r>
            <a:r>
              <a:rPr lang="en-US" sz="25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790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16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2" name="Google Shape;18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 lvl="0" algn="l" rtl="0"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3200" i="1" dirty="0"/>
              <a:t>Which tasks were created?</a:t>
            </a:r>
          </a:p>
        </p:txBody>
      </p:sp>
      <p:sp>
        <p:nvSpPr>
          <p:cNvPr id="183" name="Google Shape;18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4" name="Google Shape;18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  <p:sp>
        <p:nvSpPr>
          <p:cNvPr id="185" name="Google Shape;18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 err="1">
                <a:hlinkClick r:id="rId3"/>
              </a:rPr>
              <a:t>Zenhub</a:t>
            </a:r>
            <a:endParaRPr lang="en-US" sz="25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12F64B-2195-CB42-B0E9-2688ED205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68" y="2509751"/>
            <a:ext cx="7925400" cy="334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3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16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2" name="Google Shape;18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 lvl="0" algn="l" rtl="0"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3200" dirty="0"/>
              <a:t>Did the team make a good estimation of the effort?</a:t>
            </a:r>
          </a:p>
        </p:txBody>
      </p:sp>
      <p:sp>
        <p:nvSpPr>
          <p:cNvPr id="183" name="Google Shape;18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4" name="Google Shape;18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  <p:sp>
        <p:nvSpPr>
          <p:cNvPr id="185" name="Google Shape;18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UI Prototype more effort than expected</a:t>
            </a:r>
            <a:br>
              <a:rPr lang="en-US" sz="2500" dirty="0"/>
            </a:br>
            <a:r>
              <a:rPr lang="en-US" sz="2500" dirty="0"/>
              <a:t>(mostly performed by </a:t>
            </a:r>
            <a:r>
              <a:rPr lang="en-US" sz="2500" dirty="0" err="1"/>
              <a:t>Nuray</a:t>
            </a:r>
            <a:r>
              <a:rPr lang="en-US" sz="2500" dirty="0"/>
              <a:t>)</a:t>
            </a:r>
          </a:p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 lang="en-US" sz="2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456587-AE43-707F-DB83-D2B6AB319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3" y="3387015"/>
            <a:ext cx="7867355" cy="16455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252</Words>
  <Application>Microsoft Office PowerPoint</Application>
  <PresentationFormat>On-screen Show (4:3)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Noto Sans Symbols</vt:lpstr>
      <vt:lpstr>Arial</vt:lpstr>
      <vt:lpstr>Arial Black</vt:lpstr>
      <vt:lpstr>Office-Design</vt:lpstr>
      <vt:lpstr>Digital Twin of a Smart Room  Release 1 Team 2</vt:lpstr>
      <vt:lpstr>Presentation Release 1 - Agenda</vt:lpstr>
      <vt:lpstr>Use Case Description</vt:lpstr>
      <vt:lpstr>UI Prototype</vt:lpstr>
      <vt:lpstr>Class Diagram (UML, DrawIO) </vt:lpstr>
      <vt:lpstr>ER Diagram (DrawIO) </vt:lpstr>
      <vt:lpstr>What was done, how was the distribution of the tasks?</vt:lpstr>
      <vt:lpstr>Which tasks were created?</vt:lpstr>
      <vt:lpstr>Did the team make a good estimation of the effort?</vt:lpstr>
      <vt:lpstr>Problems &amp; Lessons Learned</vt:lpstr>
      <vt:lpstr>Next Steps + Planning Release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Travelmanagement  Release 1 Team x</dc:title>
  <dc:creator>Angela Andorfer</dc:creator>
  <cp:lastModifiedBy>Stefan Pilgerstorfer</cp:lastModifiedBy>
  <cp:revision>41</cp:revision>
  <dcterms:created xsi:type="dcterms:W3CDTF">2018-04-19T12:56:50Z</dcterms:created>
  <dcterms:modified xsi:type="dcterms:W3CDTF">2022-11-05T12:24:13Z</dcterms:modified>
</cp:coreProperties>
</file>