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7102475" cy="10234613"/>
  <p:embeddedFontLst>
    <p:embeddedFont>
      <p:font typeface="Arial Black" panose="020B0A04020102020204" pitchFamily="34" charset="0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3" roundtripDataSignature="AMtx7mhaA5WXhyXkxY3REEG0V10yJknC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1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2725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87900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1d64f17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1d64f1754_0_0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1d64f1754_0_0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AT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1d64f175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1d64f1754_0_7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71d64f1754_0_7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AT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1d64f175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1d64f1754_0_34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71d64f1754_0_34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1d64f175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1d64f1754_0_43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71d64f1754_0_43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1d64f175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1d64f1754_0_16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71d64f1754_0_16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1d64f175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1d64f1754_0_25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71d64f1754_0_25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1d64f175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1d64f1754_0_52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71d64f1754_0_52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7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">
  <p:cSld name="JKU Log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72227" y="1463400"/>
            <a:ext cx="6599546" cy="39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osses Bild und Text mit Quelle">
  <p:cSld name="Grosses Bild und Text mit Quelle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>
            <a:off x="550800" y="651700"/>
            <a:ext cx="7938000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>
            <a:spLocks noGrp="1"/>
          </p:cNvSpPr>
          <p:nvPr>
            <p:ph type="pic" idx="2"/>
          </p:nvPr>
        </p:nvSpPr>
        <p:spPr>
          <a:xfrm>
            <a:off x="550800" y="1778400"/>
            <a:ext cx="5184000" cy="4427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>
            <a:off x="550800" y="5927411"/>
            <a:ext cx="5184000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4"/>
          </p:nvPr>
        </p:nvSpPr>
        <p:spPr>
          <a:xfrm>
            <a:off x="6055200" y="1778400"/>
            <a:ext cx="24336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osses Bild und Text ohne Quelle">
  <p:cSld name="Grosses Bild und Text ohne Quell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550800" y="651700"/>
            <a:ext cx="7938000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>
            <a:spLocks noGrp="1"/>
          </p:cNvSpPr>
          <p:nvPr>
            <p:ph type="pic" idx="2"/>
          </p:nvPr>
        </p:nvSpPr>
        <p:spPr>
          <a:xfrm>
            <a:off x="550800" y="1778400"/>
            <a:ext cx="5184000" cy="4427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body" idx="1"/>
          </p:nvPr>
        </p:nvSpPr>
        <p:spPr>
          <a:xfrm>
            <a:off x="6055200" y="1778400"/>
            <a:ext cx="24336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kleine Bilder und Text">
  <p:cSld name="3 kleine Bilder und 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>
            <a:spLocks noGrp="1"/>
          </p:cNvSpPr>
          <p:nvPr>
            <p:ph type="pic" idx="2"/>
          </p:nvPr>
        </p:nvSpPr>
        <p:spPr>
          <a:xfrm>
            <a:off x="549322" y="1777809"/>
            <a:ext cx="2414023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14"/>
          <p:cNvSpPr>
            <a:spLocks noGrp="1"/>
          </p:cNvSpPr>
          <p:nvPr>
            <p:ph type="pic" idx="3"/>
          </p:nvPr>
        </p:nvSpPr>
        <p:spPr>
          <a:xfrm>
            <a:off x="549322" y="3309042"/>
            <a:ext cx="2414023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14"/>
          <p:cNvSpPr>
            <a:spLocks noGrp="1"/>
          </p:cNvSpPr>
          <p:nvPr>
            <p:ph type="pic" idx="4"/>
          </p:nvPr>
        </p:nvSpPr>
        <p:spPr>
          <a:xfrm>
            <a:off x="549322" y="4834936"/>
            <a:ext cx="2414023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>
            <a:spLocks noGrp="1"/>
          </p:cNvSpPr>
          <p:nvPr>
            <p:ph type="pic" idx="5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3683660" y="1444171"/>
            <a:ext cx="4699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3404316" y="1777809"/>
            <a:ext cx="50832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hmales Bild und Text">
  <p:cSld name="Schmales Bild und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5"/>
          <p:cNvSpPr>
            <a:spLocks noGrp="1"/>
          </p:cNvSpPr>
          <p:nvPr>
            <p:ph type="pic" idx="2"/>
          </p:nvPr>
        </p:nvSpPr>
        <p:spPr>
          <a:xfrm>
            <a:off x="549322" y="1778467"/>
            <a:ext cx="2418223" cy="44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15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body" idx="1"/>
          </p:nvPr>
        </p:nvSpPr>
        <p:spPr>
          <a:xfrm>
            <a:off x="3404316" y="1777809"/>
            <a:ext cx="50832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oßes Imagebild">
  <p:cSld name="Großes Imagebild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meln">
  <p:cSld name="Formeln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7"/>
          <p:cNvSpPr>
            <a:spLocks noGrp="1"/>
          </p:cNvSpPr>
          <p:nvPr>
            <p:ph type="pic" idx="2"/>
          </p:nvPr>
        </p:nvSpPr>
        <p:spPr>
          <a:xfrm>
            <a:off x="1598864" y="1775981"/>
            <a:ext cx="5940000" cy="41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17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body" idx="1"/>
          </p:nvPr>
        </p:nvSpPr>
        <p:spPr>
          <a:xfrm>
            <a:off x="1598864" y="5948381"/>
            <a:ext cx="59400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>
  <p:cSld name="Video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>
            <a:spLocks noGrp="1"/>
          </p:cNvSpPr>
          <p:nvPr>
            <p:ph type="media" idx="2"/>
          </p:nvPr>
        </p:nvSpPr>
        <p:spPr>
          <a:xfrm>
            <a:off x="549322" y="1785900"/>
            <a:ext cx="7935578" cy="41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⬛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Google Shape;127;p18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body" idx="1"/>
          </p:nvPr>
        </p:nvSpPr>
        <p:spPr>
          <a:xfrm>
            <a:off x="549322" y="5958300"/>
            <a:ext cx="7935578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chluss">
  <p:cSld name="Schlus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subTitle" idx="1"/>
          </p:nvPr>
        </p:nvSpPr>
        <p:spPr>
          <a:xfrm>
            <a:off x="557460" y="4810654"/>
            <a:ext cx="6333450" cy="84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700"/>
            </a:lvl1pPr>
            <a:lvl2pPr lvl="1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543600" y="1181193"/>
            <a:ext cx="6333450" cy="22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5" name="Google Shape;135;p19"/>
          <p:cNvPicPr preferRelativeResize="0"/>
          <p:nvPr/>
        </p:nvPicPr>
        <p:blipFill rotWithShape="1">
          <a:blip r:embed="rId2">
            <a:alphaModFix/>
          </a:blip>
          <a:srcRect l="27338" t="15818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/>
          <p:nvPr/>
        </p:nvSpPr>
        <p:spPr>
          <a:xfrm>
            <a:off x="7179820" y="5554800"/>
            <a:ext cx="1380286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AT" sz="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AT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AT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AT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www.jku.at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907" y="403200"/>
            <a:ext cx="2115244" cy="1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grau">
  <p:cSld name="JKU Logo grau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17960" y="216000"/>
            <a:ext cx="8708080" cy="642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72227" y="1463400"/>
            <a:ext cx="6599546" cy="39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mit Logo">
  <p:cSld name="Titel mit Logo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ctrTitle"/>
          </p:nvPr>
        </p:nvSpPr>
        <p:spPr>
          <a:xfrm>
            <a:off x="544971" y="551477"/>
            <a:ext cx="7938000" cy="1943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noProof="0"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56045" y="3879265"/>
            <a:ext cx="7926926" cy="84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700"/>
            </a:lvl1pPr>
            <a:lvl2pPr lvl="1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 lang="en-US" noProof="0"/>
          </a:p>
        </p:txBody>
      </p:sp>
      <p:sp>
        <p:nvSpPr>
          <p:cNvPr id="24" name="Google Shape;24;p5"/>
          <p:cNvSpPr>
            <a:spLocks noGrp="1"/>
          </p:cNvSpPr>
          <p:nvPr>
            <p:ph type="pic" idx="2"/>
          </p:nvPr>
        </p:nvSpPr>
        <p:spPr>
          <a:xfrm>
            <a:off x="5957925" y="5472268"/>
            <a:ext cx="1385047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5" name="Google Shape;25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1305" y="5191200"/>
            <a:ext cx="2115244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5"/>
          <p:cNvPicPr preferRelativeResize="0"/>
          <p:nvPr/>
        </p:nvPicPr>
        <p:blipFill rotWithShape="1">
          <a:blip r:embed="rId3">
            <a:alphaModFix/>
          </a:blip>
          <a:srcRect l="27338" t="15818" r="44018" b="42469"/>
          <a:stretch/>
        </p:blipFill>
        <p:spPr>
          <a:xfrm>
            <a:off x="451069" y="2412000"/>
            <a:ext cx="1730551" cy="15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>
            <a:spLocks noGrp="1"/>
          </p:cNvSpPr>
          <p:nvPr>
            <p:ph type="body" idx="3"/>
          </p:nvPr>
        </p:nvSpPr>
        <p:spPr>
          <a:xfrm>
            <a:off x="2181509" y="2623322"/>
            <a:ext cx="6301462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⬤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lang="en-US" noProof="0"/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25539" y="5468397"/>
            <a:ext cx="1057432" cy="774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ohne Logo">
  <p:cSld name="Titel ohne Log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subTitle" idx="1"/>
          </p:nvPr>
        </p:nvSpPr>
        <p:spPr>
          <a:xfrm>
            <a:off x="557460" y="4810654"/>
            <a:ext cx="7924140" cy="84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700"/>
            </a:lvl1pPr>
            <a:lvl2pPr lvl="1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 lang="en-US" noProof="0"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543600" y="1181193"/>
            <a:ext cx="7938000" cy="22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noProof="0"/>
          </a:p>
        </p:txBody>
      </p:sp>
      <p:pic>
        <p:nvPicPr>
          <p:cNvPr id="32" name="Google Shape;32;p6"/>
          <p:cNvPicPr preferRelativeResize="0"/>
          <p:nvPr/>
        </p:nvPicPr>
        <p:blipFill rotWithShape="1">
          <a:blip r:embed="rId2">
            <a:alphaModFix/>
          </a:blip>
          <a:srcRect l="27338" t="15818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2180551" y="3543300"/>
            <a:ext cx="6301462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⬤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lang="en-U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Übersicht Kooperationen">
  <p:cSld name="Übersicht Kooperatione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543600" y="1936933"/>
            <a:ext cx="7938000" cy="470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noProof="0"/>
          </a:p>
        </p:txBody>
      </p:sp>
      <p:sp>
        <p:nvSpPr>
          <p:cNvPr id="36" name="Google Shape;36;p7"/>
          <p:cNvSpPr>
            <a:spLocks noGrp="1"/>
          </p:cNvSpPr>
          <p:nvPr>
            <p:ph type="pic" idx="2"/>
          </p:nvPr>
        </p:nvSpPr>
        <p:spPr>
          <a:xfrm>
            <a:off x="3852000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>
            <a:spLocks noGrp="1"/>
          </p:cNvSpPr>
          <p:nvPr>
            <p:ph type="pic" idx="3"/>
          </p:nvPr>
        </p:nvSpPr>
        <p:spPr>
          <a:xfrm>
            <a:off x="5443236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>
            <a:spLocks noGrp="1"/>
          </p:cNvSpPr>
          <p:nvPr>
            <p:ph type="pic" idx="4"/>
          </p:nvPr>
        </p:nvSpPr>
        <p:spPr>
          <a:xfrm>
            <a:off x="7039492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>
            <a:spLocks noGrp="1"/>
          </p:cNvSpPr>
          <p:nvPr>
            <p:ph type="pic" idx="5"/>
          </p:nvPr>
        </p:nvSpPr>
        <p:spPr>
          <a:xfrm>
            <a:off x="656621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>
            <a:spLocks noGrp="1"/>
          </p:cNvSpPr>
          <p:nvPr>
            <p:ph type="pic" idx="6"/>
          </p:nvPr>
        </p:nvSpPr>
        <p:spPr>
          <a:xfrm>
            <a:off x="2271800" y="2671200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>
            <a:spLocks noGrp="1"/>
          </p:cNvSpPr>
          <p:nvPr>
            <p:ph type="pic" idx="7"/>
          </p:nvPr>
        </p:nvSpPr>
        <p:spPr>
          <a:xfrm>
            <a:off x="3852000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>
            <a:spLocks noGrp="1"/>
          </p:cNvSpPr>
          <p:nvPr>
            <p:ph type="pic" idx="8"/>
          </p:nvPr>
        </p:nvSpPr>
        <p:spPr>
          <a:xfrm>
            <a:off x="5443236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>
            <a:spLocks noGrp="1"/>
          </p:cNvSpPr>
          <p:nvPr>
            <p:ph type="pic" idx="9"/>
          </p:nvPr>
        </p:nvSpPr>
        <p:spPr>
          <a:xfrm>
            <a:off x="7039492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>
            <a:spLocks noGrp="1"/>
          </p:cNvSpPr>
          <p:nvPr>
            <p:ph type="pic" idx="13"/>
          </p:nvPr>
        </p:nvSpPr>
        <p:spPr>
          <a:xfrm>
            <a:off x="656621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>
            <a:spLocks noGrp="1"/>
          </p:cNvSpPr>
          <p:nvPr>
            <p:ph type="pic" idx="14"/>
          </p:nvPr>
        </p:nvSpPr>
        <p:spPr>
          <a:xfrm>
            <a:off x="2271800" y="4271400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46" name="Google Shape;46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29907" y="403200"/>
            <a:ext cx="2115244" cy="1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Übersicht / Agenda">
  <p:cSld name="Übersicht / Agenda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body" idx="1"/>
          </p:nvPr>
        </p:nvSpPr>
        <p:spPr>
          <a:xfrm>
            <a:off x="549322" y="1779938"/>
            <a:ext cx="7938000" cy="44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 Black"/>
              <a:buNone/>
              <a:defRPr sz="17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14325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⬛"/>
              <a:defRPr sz="1500"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⬤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lang="en-US" noProof="0"/>
          </a:p>
        </p:txBody>
      </p:sp>
      <p:sp>
        <p:nvSpPr>
          <p:cNvPr id="49" name="Google Shape;49;p8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/ Bild / etc. mit Quelle">
  <p:cSld name="Text / Bild / etc. mit Quel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noProof="0"/>
          </a:p>
        </p:txBody>
      </p:sp>
      <p:sp>
        <p:nvSpPr>
          <p:cNvPr id="56" name="Google Shape;56;p9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378" cy="278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378" cy="4150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lang="en-U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/ Bild / etc. ohne Quelle">
  <p:cSld name="Text / Bild / etc. ohne Quel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548268" y="1777395"/>
            <a:ext cx="7925378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e">
  <p:cSld name="Vergleich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>
            <a:off x="548268" y="1777395"/>
            <a:ext cx="37944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3"/>
          </p:nvPr>
        </p:nvSpPr>
        <p:spPr>
          <a:xfrm>
            <a:off x="4693116" y="1777395"/>
            <a:ext cx="37944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 sz="3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lang="en-US" noProof="0"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535646" y="1777395"/>
            <a:ext cx="79380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⬛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1469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noProof="0"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19">
            <a:alphaModFix/>
          </a:blip>
          <a:srcRect l="6391" t="9873" r="13244" b="34351"/>
          <a:stretch/>
        </p:blipFill>
        <p:spPr>
          <a:xfrm>
            <a:off x="600037" y="6326089"/>
            <a:ext cx="914352" cy="37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8">
          <p15:clr>
            <a:srgbClr val="F26B43"/>
          </p15:clr>
        </p15:guide>
        <p15:guide id="2" pos="4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1d64f1754_0_0"/>
          <p:cNvSpPr txBox="1">
            <a:spLocks noGrp="1"/>
          </p:cNvSpPr>
          <p:nvPr>
            <p:ph type="subTitle" idx="1"/>
          </p:nvPr>
        </p:nvSpPr>
        <p:spPr>
          <a:xfrm>
            <a:off x="543610" y="5666254"/>
            <a:ext cx="6333600" cy="84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err="1"/>
              <a:t>Praktikum</a:t>
            </a:r>
            <a:r>
              <a:rPr lang="en-US"/>
              <a:t> Software Engineering - SS 2021</a:t>
            </a:r>
          </a:p>
        </p:txBody>
      </p:sp>
      <p:sp>
        <p:nvSpPr>
          <p:cNvPr id="144" name="Google Shape;144;g71d64f1754_0_0"/>
          <p:cNvSpPr txBox="1">
            <a:spLocks noGrp="1"/>
          </p:cNvSpPr>
          <p:nvPr>
            <p:ph type="title"/>
          </p:nvPr>
        </p:nvSpPr>
        <p:spPr>
          <a:xfrm>
            <a:off x="543600" y="1181193"/>
            <a:ext cx="6333600" cy="2226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/>
              <a:t>Digital Twin Application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/>
              <a:t>Release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/>
              <a:t>Team x</a:t>
            </a:r>
          </a:p>
        </p:txBody>
      </p:sp>
      <p:sp>
        <p:nvSpPr>
          <p:cNvPr id="145" name="Google Shape;145;g71d64f1754_0_0"/>
          <p:cNvSpPr txBox="1">
            <a:spLocks noGrp="1"/>
          </p:cNvSpPr>
          <p:nvPr>
            <p:ph type="subTitle" idx="1"/>
          </p:nvPr>
        </p:nvSpPr>
        <p:spPr>
          <a:xfrm>
            <a:off x="647710" y="4821154"/>
            <a:ext cx="6333600" cy="84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/>
              <a:t>Teammember1, Teammember2, Teammember3,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1d64f1754_0_7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52" name="Google Shape;152;g71d64f1754_0_7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Release 1 - Agenda</a:t>
            </a:r>
          </a:p>
        </p:txBody>
      </p:sp>
      <p:sp>
        <p:nvSpPr>
          <p:cNvPr id="153" name="Google Shape;153;g71d64f1754_0_7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54" name="Google Shape;154;g71d64f1754_0_7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AT"/>
              <a:t>2</a:t>
            </a:fld>
            <a:endParaRPr/>
          </a:p>
        </p:txBody>
      </p:sp>
      <p:sp>
        <p:nvSpPr>
          <p:cNvPr id="155" name="Google Shape;155;g71d64f1754_0_7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500"/>
              <a:t>UML Class Diagram</a:t>
            </a: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2500"/>
              <a:t>UI Prototype</a:t>
            </a: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2500"/>
              <a:t>Current Status</a:t>
            </a: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2500"/>
              <a:t>Planning for Release 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1d64f1754_0_34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62" name="Google Shape;162;g71d64f1754_0_34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 Diagram</a:t>
            </a:r>
          </a:p>
        </p:txBody>
      </p:sp>
      <p:sp>
        <p:nvSpPr>
          <p:cNvPr id="163" name="Google Shape;163;g71d64f1754_0_34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64" name="Google Shape;164;g71d64f1754_0_34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3</a:t>
            </a:fld>
            <a:endParaRPr/>
          </a:p>
        </p:txBody>
      </p:sp>
      <p:sp>
        <p:nvSpPr>
          <p:cNvPr id="165" name="Google Shape;165;g71d64f1754_0_34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400"/>
              <a:t>Brief description of the diagrams, architecture and planned structure of the application </a:t>
            </a:r>
            <a:endParaRPr lang="en-US" sz="2500" i="1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/>
              <a:t>It can also be presented using the UML tool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1d64f1754_0_43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72" name="Google Shape;172;g71d64f1754_0_43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dirty="0"/>
              <a:t>UI Prototype</a:t>
            </a:r>
            <a:endParaRPr dirty="0"/>
          </a:p>
        </p:txBody>
      </p:sp>
      <p:sp>
        <p:nvSpPr>
          <p:cNvPr id="173" name="Google Shape;173;g71d64f1754_0_43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74" name="Google Shape;174;g71d64f1754_0_43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4</a:t>
            </a:fld>
            <a:endParaRPr/>
          </a:p>
        </p:txBody>
      </p:sp>
      <p:sp>
        <p:nvSpPr>
          <p:cNvPr id="175" name="Google Shape;175;g71d64f1754_0_43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/>
              <a:t>Brief overview of Uis (covering essential requirements)</a:t>
            </a: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/>
              <a:t>Demo in the tool used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1d64f1754_0_16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82" name="Google Shape;182;g71d64f1754_0_16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Current Status + progress in Release 1</a:t>
            </a:r>
          </a:p>
        </p:txBody>
      </p:sp>
      <p:sp>
        <p:nvSpPr>
          <p:cNvPr id="183" name="Google Shape;183;g71d64f1754_0_16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84" name="Google Shape;184;g71d64f1754_0_16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5</a:t>
            </a:fld>
            <a:endParaRPr/>
          </a:p>
        </p:txBody>
      </p:sp>
      <p:sp>
        <p:nvSpPr>
          <p:cNvPr id="185" name="Google Shape;185;g71d64f1754_0_16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 dirty="0"/>
              <a:t>What was done, how was the distribution of the tasks?</a:t>
            </a: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 dirty="0" err="1"/>
              <a:t>Wich</a:t>
            </a:r>
            <a:r>
              <a:rPr lang="en-US" sz="2500" i="1" dirty="0"/>
              <a:t> tasks were created?</a:t>
            </a: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 dirty="0"/>
              <a:t>Did the team make a good estimation of the effort?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500" i="1" dirty="0"/>
              <a:t> (It can be presented using </a:t>
            </a:r>
            <a:r>
              <a:rPr lang="en-US" sz="2500" i="1" dirty="0" err="1"/>
              <a:t>Zenhub</a:t>
            </a:r>
            <a:r>
              <a:rPr lang="en-US" sz="2500" i="1" dirty="0"/>
              <a:t>)</a:t>
            </a:r>
          </a:p>
          <a:p>
            <a:pPr marL="45720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lang="en-US" sz="2500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1d64f1754_0_25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92" name="Google Shape;192;g71d64f1754_0_25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Problems in Release 1</a:t>
            </a:r>
          </a:p>
        </p:txBody>
      </p:sp>
      <p:sp>
        <p:nvSpPr>
          <p:cNvPr id="193" name="Google Shape;193;g71d64f1754_0_25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94" name="Google Shape;194;g71d64f1754_0_25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6</a:t>
            </a:fld>
            <a:endParaRPr/>
          </a:p>
        </p:txBody>
      </p:sp>
      <p:sp>
        <p:nvSpPr>
          <p:cNvPr id="195" name="Google Shape;195;g71d64f1754_0_25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/>
              <a:t>Description of major problems (Planning, Implementation, etc…)</a:t>
            </a: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/>
              <a:t>What the team learn? (Lessons learned to be applied for the next release)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1d64f1754_0_52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202" name="Google Shape;202;g71d64f1754_0_52"/>
          <p:cNvSpPr txBox="1">
            <a:spLocks noGrp="1"/>
          </p:cNvSpPr>
          <p:nvPr>
            <p:ph type="title"/>
          </p:nvPr>
        </p:nvSpPr>
        <p:spPr>
          <a:xfrm>
            <a:off x="549325" y="651700"/>
            <a:ext cx="8594700" cy="9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Next Steps + Planning Release 2</a:t>
            </a:r>
          </a:p>
        </p:txBody>
      </p:sp>
      <p:sp>
        <p:nvSpPr>
          <p:cNvPr id="203" name="Google Shape;203;g71d64f1754_0_52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204" name="Google Shape;204;g71d64f1754_0_52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7</a:t>
            </a:fld>
            <a:endParaRPr/>
          </a:p>
        </p:txBody>
      </p:sp>
      <p:sp>
        <p:nvSpPr>
          <p:cNvPr id="205" name="Google Shape;205;g71d64f1754_0_52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/>
              <a:t>Brief overview of the further plan and next steps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JKU">
      <a:dk1>
        <a:srgbClr val="000000"/>
      </a:dk1>
      <a:lt1>
        <a:srgbClr val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rgbClr val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</Words>
  <Application>Microsoft Office PowerPoint</Application>
  <PresentationFormat>On-screen Show (4:3)</PresentationFormat>
  <Paragraphs>39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 Black</vt:lpstr>
      <vt:lpstr>Arial</vt:lpstr>
      <vt:lpstr>Noto Sans Symbols</vt:lpstr>
      <vt:lpstr>Office-Design</vt:lpstr>
      <vt:lpstr>Digital Twin Application  Release 1 Team x</vt:lpstr>
      <vt:lpstr>Presentation Release 1 - Agenda</vt:lpstr>
      <vt:lpstr>Class Diagram</vt:lpstr>
      <vt:lpstr>UI Prototype</vt:lpstr>
      <vt:lpstr>Current Status + progress in Release 1</vt:lpstr>
      <vt:lpstr>Problems in Release 1</vt:lpstr>
      <vt:lpstr>Next Steps + Planning Release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Travelmanagement  Release 1 Team x</dc:title>
  <dc:creator>Angela Andorfer</dc:creator>
  <cp:lastModifiedBy>Antonio Garmendia Jorge</cp:lastModifiedBy>
  <cp:revision>15</cp:revision>
  <dcterms:created xsi:type="dcterms:W3CDTF">2018-04-19T12:56:50Z</dcterms:created>
  <dcterms:modified xsi:type="dcterms:W3CDTF">2022-03-06T09:28:46Z</dcterms:modified>
</cp:coreProperties>
</file>