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58" r:id="rId4"/>
    <p:sldId id="267" r:id="rId5"/>
    <p:sldId id="268" r:id="rId6"/>
    <p:sldId id="269" r:id="rId7"/>
    <p:sldId id="263" r:id="rId8"/>
    <p:sldId id="264" r:id="rId9"/>
    <p:sldId id="260" r:id="rId10"/>
    <p:sldId id="265" r:id="rId11"/>
    <p:sldId id="261" r:id="rId12"/>
    <p:sldId id="262" r:id="rId13"/>
  </p:sldIdLst>
  <p:sldSz cx="9144000" cy="6858000" type="screen4x3"/>
  <p:notesSz cx="7102475" cy="10234613"/>
  <p:embeddedFontLst>
    <p:embeddedFont>
      <p:font typeface="Arial Black" panose="020B0A04020102020204" pitchFamily="34" charset="0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6" roundtripDataSignature="AMtx7mhaA5WXhyXkxY3REEG0V10yJknC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87900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1d64f17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1d64f1754_0_0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1d64f1754_0_0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d64f175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1d64f1754_0_16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71d64f1754_0_16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7095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1d64f175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1d64f1754_0_25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71d64f1754_0_25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1d64f175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1d64f1754_0_5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71d64f1754_0_52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1d64f175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1d64f1754_0_3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71d64f1754_0_34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6683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1d64f175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1d64f1754_0_3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71d64f1754_0_34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1d64f175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1d64f1754_0_3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71d64f1754_0_34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912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1d64f175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1d64f1754_0_3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71d64f1754_0_34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9906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1d64f175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1d64f1754_0_3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71d64f1754_0_34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0002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1d64f175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1d64f1754_0_43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71d64f1754_0_43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9192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1d64f175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1d64f1754_0_43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71d64f1754_0_43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1788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d64f175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1d64f1754_0_16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71d64f1754_0_16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mit Quelle">
  <p:cSld name="Grosses Bild und Text mit Quell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550800" y="5927411"/>
            <a:ext cx="5184000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4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ohne Quelle">
  <p:cSld name="Grosses Bild und Text ohne Quel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leine Bilder und Text">
  <p:cSld name="3 kleine Bilder u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>
            <a:spLocks noGrp="1"/>
          </p:cNvSpPr>
          <p:nvPr>
            <p:ph type="pic" idx="2"/>
          </p:nvPr>
        </p:nvSpPr>
        <p:spPr>
          <a:xfrm>
            <a:off x="549322" y="1777809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>
            <a:spLocks noGrp="1"/>
          </p:cNvSpPr>
          <p:nvPr>
            <p:ph type="pic" idx="3"/>
          </p:nvPr>
        </p:nvSpPr>
        <p:spPr>
          <a:xfrm>
            <a:off x="549322" y="3309042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>
            <a:spLocks noGrp="1"/>
          </p:cNvSpPr>
          <p:nvPr>
            <p:ph type="pic" idx="4"/>
          </p:nvPr>
        </p:nvSpPr>
        <p:spPr>
          <a:xfrm>
            <a:off x="549322" y="4834936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>
            <a:spLocks noGrp="1"/>
          </p:cNvSpPr>
          <p:nvPr>
            <p:ph type="pic" idx="5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males Bild und Text">
  <p:cSld name="Schmales Bild u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>
            <a:spLocks noGrp="1"/>
          </p:cNvSpPr>
          <p:nvPr>
            <p:ph type="pic" idx="2"/>
          </p:nvPr>
        </p:nvSpPr>
        <p:spPr>
          <a:xfrm>
            <a:off x="549322" y="1778467"/>
            <a:ext cx="2418223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oßes Imagebild">
  <p:cSld name="Großes Imagebild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eln">
  <p:cSld name="Formel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>
            <a:spLocks noGrp="1"/>
          </p:cNvSpPr>
          <p:nvPr>
            <p:ph type="pic" idx="2"/>
          </p:nvPr>
        </p:nvSpPr>
        <p:spPr>
          <a:xfrm>
            <a:off x="1598864" y="1775981"/>
            <a:ext cx="5940000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17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1598864" y="5948381"/>
            <a:ext cx="594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>
            <a:spLocks noGrp="1"/>
          </p:cNvSpPr>
          <p:nvPr>
            <p:ph type="media" idx="2"/>
          </p:nvPr>
        </p:nvSpPr>
        <p:spPr>
          <a:xfrm>
            <a:off x="549322" y="1785900"/>
            <a:ext cx="7935578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549322" y="5958300"/>
            <a:ext cx="7935578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chluss">
  <p:cSld name="Schlus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633345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633345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2">
            <a:alphaModFix/>
          </a:blip>
          <a:srcRect l="27338" t="15818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www.jku.at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grau">
  <p:cSld name="JKU Logo grau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7960" y="216000"/>
            <a:ext cx="8708080" cy="642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mit Logo">
  <p:cSld name="Titel mit Log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ctrTitle"/>
          </p:nvPr>
        </p:nvSpPr>
        <p:spPr>
          <a:xfrm>
            <a:off x="544971" y="551477"/>
            <a:ext cx="7938000" cy="194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56045" y="3879265"/>
            <a:ext cx="7926926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lang="en-US" noProof="0"/>
          </a:p>
        </p:txBody>
      </p:sp>
      <p:sp>
        <p:nvSpPr>
          <p:cNvPr id="24" name="Google Shape;24;p5"/>
          <p:cNvSpPr>
            <a:spLocks noGrp="1"/>
          </p:cNvSpPr>
          <p:nvPr>
            <p:ph type="pic" idx="2"/>
          </p:nvPr>
        </p:nvSpPr>
        <p:spPr>
          <a:xfrm>
            <a:off x="5957925" y="5472268"/>
            <a:ext cx="1385047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1305" y="5191200"/>
            <a:ext cx="2115244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5"/>
          <p:cNvPicPr preferRelativeResize="0"/>
          <p:nvPr/>
        </p:nvPicPr>
        <p:blipFill rotWithShape="1">
          <a:blip r:embed="rId3">
            <a:alphaModFix/>
          </a:blip>
          <a:srcRect l="27338" t="15818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body" idx="3"/>
          </p:nvPr>
        </p:nvSpPr>
        <p:spPr>
          <a:xfrm>
            <a:off x="2181509" y="2623322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5539" y="5468397"/>
            <a:ext cx="1057432" cy="774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ohne Logo">
  <p:cSld name="Titel ohne Log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792414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lang="en-US" noProof="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793800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2">
            <a:alphaModFix/>
          </a:blip>
          <a:srcRect l="27338" t="15818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2180551" y="3543300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Übersicht Kooperationen">
  <p:cSld name="Übersicht Kooperatione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43600" y="1936933"/>
            <a:ext cx="7938000" cy="47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sp>
        <p:nvSpPr>
          <p:cNvPr id="36" name="Google Shape;36;p7"/>
          <p:cNvSpPr>
            <a:spLocks noGrp="1"/>
          </p:cNvSpPr>
          <p:nvPr>
            <p:ph type="pic" idx="2"/>
          </p:nvPr>
        </p:nvSpPr>
        <p:spPr>
          <a:xfrm>
            <a:off x="3852000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>
            <a:spLocks noGrp="1"/>
          </p:cNvSpPr>
          <p:nvPr>
            <p:ph type="pic" idx="3"/>
          </p:nvPr>
        </p:nvSpPr>
        <p:spPr>
          <a:xfrm>
            <a:off x="5443236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>
            <a:spLocks noGrp="1"/>
          </p:cNvSpPr>
          <p:nvPr>
            <p:ph type="pic" idx="4"/>
          </p:nvPr>
        </p:nvSpPr>
        <p:spPr>
          <a:xfrm>
            <a:off x="7039492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>
            <a:spLocks noGrp="1"/>
          </p:cNvSpPr>
          <p:nvPr>
            <p:ph type="pic" idx="5"/>
          </p:nvPr>
        </p:nvSpPr>
        <p:spPr>
          <a:xfrm>
            <a:off x="656621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6"/>
          </p:nvPr>
        </p:nvSpPr>
        <p:spPr>
          <a:xfrm>
            <a:off x="2271800" y="26712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>
            <a:spLocks noGrp="1"/>
          </p:cNvSpPr>
          <p:nvPr>
            <p:ph type="pic" idx="7"/>
          </p:nvPr>
        </p:nvSpPr>
        <p:spPr>
          <a:xfrm>
            <a:off x="3852000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>
            <a:spLocks noGrp="1"/>
          </p:cNvSpPr>
          <p:nvPr>
            <p:ph type="pic" idx="8"/>
          </p:nvPr>
        </p:nvSpPr>
        <p:spPr>
          <a:xfrm>
            <a:off x="5443236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>
            <a:spLocks noGrp="1"/>
          </p:cNvSpPr>
          <p:nvPr>
            <p:ph type="pic" idx="9"/>
          </p:nvPr>
        </p:nvSpPr>
        <p:spPr>
          <a:xfrm>
            <a:off x="7039492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>
            <a:spLocks noGrp="1"/>
          </p:cNvSpPr>
          <p:nvPr>
            <p:ph type="pic" idx="13"/>
          </p:nvPr>
        </p:nvSpPr>
        <p:spPr>
          <a:xfrm>
            <a:off x="656621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>
            <a:spLocks noGrp="1"/>
          </p:cNvSpPr>
          <p:nvPr>
            <p:ph type="pic" idx="14"/>
          </p:nvPr>
        </p:nvSpPr>
        <p:spPr>
          <a:xfrm>
            <a:off x="2271800" y="42714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6" name="Google Shape;46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 / Agenda">
  <p:cSld name="Übersicht / Agenda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549322" y="1779938"/>
            <a:ext cx="7938000" cy="4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 Black"/>
              <a:buNone/>
              <a:defRPr sz="17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14325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⬛"/>
              <a:defRPr sz="15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  <p:sp>
        <p:nvSpPr>
          <p:cNvPr id="49" name="Google Shape;49;p8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mit Quelle">
  <p:cSld name="Text / Bild / etc. mit Quel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sp>
        <p:nvSpPr>
          <p:cNvPr id="56" name="Google Shape;56;p9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378" cy="27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378" cy="415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ohne Quelle">
  <p:cSld name="Text / Bild / etc. ohne Quel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7925378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e">
  <p:cSld name="Vergleich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3"/>
          </p:nvPr>
        </p:nvSpPr>
        <p:spPr>
          <a:xfrm>
            <a:off x="4693116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lang="en-US" noProof="0"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noProof="0"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19">
            <a:alphaModFix/>
          </a:blip>
          <a:srcRect l="6391" t="9873" r="13244" b="34351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>
          <p15:clr>
            <a:srgbClr val="F26B43"/>
          </p15:clr>
        </p15:guide>
        <p15:guide id="2" pos="4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1d64f1754_0_0"/>
          <p:cNvSpPr txBox="1">
            <a:spLocks noGrp="1"/>
          </p:cNvSpPr>
          <p:nvPr>
            <p:ph type="subTitle" idx="1"/>
          </p:nvPr>
        </p:nvSpPr>
        <p:spPr>
          <a:xfrm>
            <a:off x="543610" y="5666254"/>
            <a:ext cx="6333600" cy="84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err="1"/>
              <a:t>Praktikum</a:t>
            </a:r>
            <a:r>
              <a:rPr lang="en-US" dirty="0"/>
              <a:t> Software Engineering – WS2022/23</a:t>
            </a:r>
          </a:p>
        </p:txBody>
      </p:sp>
      <p:sp>
        <p:nvSpPr>
          <p:cNvPr id="144" name="Google Shape;144;g71d64f1754_0_0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6333600" cy="2226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Digital Twin of a Smart Room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Release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Team 2</a:t>
            </a:r>
          </a:p>
        </p:txBody>
      </p:sp>
      <p:sp>
        <p:nvSpPr>
          <p:cNvPr id="145" name="Google Shape;145;g71d64f1754_0_0"/>
          <p:cNvSpPr txBox="1">
            <a:spLocks noGrp="1"/>
          </p:cNvSpPr>
          <p:nvPr>
            <p:ph type="subTitle" idx="1"/>
          </p:nvPr>
        </p:nvSpPr>
        <p:spPr>
          <a:xfrm>
            <a:off x="647710" y="4821154"/>
            <a:ext cx="6333600" cy="84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Elma </a:t>
            </a:r>
            <a:r>
              <a:rPr lang="en-US" dirty="0" err="1"/>
              <a:t>Buljina</a:t>
            </a:r>
            <a:r>
              <a:rPr lang="en-US" dirty="0"/>
              <a:t>, Nuray </a:t>
            </a:r>
            <a:r>
              <a:rPr lang="en-US" dirty="0" err="1"/>
              <a:t>Seker</a:t>
            </a:r>
            <a:r>
              <a:rPr lang="en-US" dirty="0"/>
              <a:t>, Abir Sikder, Stefan </a:t>
            </a:r>
            <a:r>
              <a:rPr lang="en-US" dirty="0" err="1"/>
              <a:t>Pilgerstorfer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1d64f1754_0_16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82" name="Google Shape;182;g71d64f1754_0_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Task Distribution</a:t>
            </a:r>
          </a:p>
        </p:txBody>
      </p:sp>
      <p:sp>
        <p:nvSpPr>
          <p:cNvPr id="183" name="Google Shape;183;g71d64f1754_0_16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84" name="Google Shape;184;g71d64f1754_0_16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10</a:t>
            </a:fld>
            <a:endParaRPr/>
          </a:p>
        </p:txBody>
      </p:sp>
      <p:sp>
        <p:nvSpPr>
          <p:cNvPr id="185" name="Google Shape;185;g71d64f1754_0_16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b="1" dirty="0"/>
              <a:t>Mandatory: </a:t>
            </a:r>
            <a:r>
              <a:rPr lang="en-US" sz="2500" i="1" dirty="0"/>
              <a:t>Distribution of tasks</a:t>
            </a:r>
          </a:p>
          <a:p>
            <a:pPr lvl="1" indent="-387350">
              <a:spcBef>
                <a:spcPts val="0"/>
              </a:spcBef>
              <a:buSzPts val="2500"/>
              <a:buChar char="⬛"/>
            </a:pPr>
            <a:r>
              <a:rPr lang="en-US" sz="2300" i="1" dirty="0"/>
              <a:t>Which person was working on which parts, and how much effort was put into these parts?</a:t>
            </a:r>
          </a:p>
          <a:p>
            <a:pPr lvl="1" indent="-387350">
              <a:spcBef>
                <a:spcPts val="0"/>
              </a:spcBef>
              <a:buSzPts val="2500"/>
              <a:buChar char="⬛"/>
            </a:pPr>
            <a:r>
              <a:rPr lang="en-US" sz="2300" i="1" dirty="0"/>
              <a:t>This is your chance to show us that everyone is contributing to each part of the software (project requirement)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500" i="1" dirty="0"/>
          </a:p>
        </p:txBody>
      </p:sp>
    </p:spTree>
    <p:extLst>
      <p:ext uri="{BB962C8B-B14F-4D97-AF65-F5344CB8AC3E}">
        <p14:creationId xmlns:p14="http://schemas.microsoft.com/office/powerpoint/2010/main" val="686943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1d64f1754_0_25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92" name="Google Shape;192;g71d64f1754_0_2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Problems in Release 2</a:t>
            </a:r>
          </a:p>
        </p:txBody>
      </p:sp>
      <p:sp>
        <p:nvSpPr>
          <p:cNvPr id="193" name="Google Shape;193;g71d64f1754_0_25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94" name="Google Shape;194;g71d64f1754_0_2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11</a:t>
            </a:fld>
            <a:endParaRPr/>
          </a:p>
        </p:txBody>
      </p:sp>
      <p:sp>
        <p:nvSpPr>
          <p:cNvPr id="195" name="Google Shape;195;g71d64f1754_0_25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Description of major problems (Planning, Implementation, </a:t>
            </a:r>
            <a:r>
              <a:rPr lang="en-US" sz="2500" i="1" dirty="0" err="1"/>
              <a:t>etc</a:t>
            </a:r>
            <a:r>
              <a:rPr lang="en-US" sz="2500" i="1" dirty="0"/>
              <a:t>…)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What did the team learn? (Lessons learned to be applied for the next release)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1d64f1754_0_52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02" name="Google Shape;202;g71d64f1754_0_52"/>
          <p:cNvSpPr txBox="1">
            <a:spLocks noGrp="1"/>
          </p:cNvSpPr>
          <p:nvPr>
            <p:ph type="title"/>
          </p:nvPr>
        </p:nvSpPr>
        <p:spPr>
          <a:xfrm>
            <a:off x="549325" y="651700"/>
            <a:ext cx="85947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 Steps + Planning Release 3</a:t>
            </a:r>
          </a:p>
        </p:txBody>
      </p:sp>
      <p:sp>
        <p:nvSpPr>
          <p:cNvPr id="203" name="Google Shape;203;g71d64f1754_0_52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04" name="Google Shape;204;g71d64f1754_0_5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12</a:t>
            </a:fld>
            <a:endParaRPr/>
          </a:p>
        </p:txBody>
      </p:sp>
      <p:sp>
        <p:nvSpPr>
          <p:cNvPr id="205" name="Google Shape;205;g71d64f1754_0_52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Brief overview of the further plan and next steps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1d64f1754_0_34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62" name="Google Shape;162;g71d64f1754_0_3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</a:p>
        </p:txBody>
      </p:sp>
      <p:sp>
        <p:nvSpPr>
          <p:cNvPr id="164" name="Google Shape;164;g71d64f1754_0_3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2</a:t>
            </a:fld>
            <a:endParaRPr/>
          </a:p>
        </p:txBody>
      </p:sp>
      <p:sp>
        <p:nvSpPr>
          <p:cNvPr id="165" name="Google Shape;165;g71d64f1754_0_34"/>
          <p:cNvSpPr txBox="1">
            <a:spLocks noGrp="1"/>
          </p:cNvSpPr>
          <p:nvPr>
            <p:ph type="body" idx="3"/>
          </p:nvPr>
        </p:nvSpPr>
        <p:spPr>
          <a:xfrm>
            <a:off x="548268" y="1354050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UML</a:t>
            </a:r>
          </a:p>
          <a:p>
            <a:pPr lvl="1" indent="-387350">
              <a:buSzPts val="2500"/>
              <a:buChar char="⬛"/>
            </a:pPr>
            <a:r>
              <a:rPr lang="en-US" sz="2800" i="1"/>
              <a:t>UML (old)</a:t>
            </a:r>
            <a:endParaRPr lang="en-US" sz="2800" i="1" dirty="0"/>
          </a:p>
          <a:p>
            <a:pPr lvl="1" indent="-387350">
              <a:buSzPts val="2500"/>
              <a:buChar char="⬛"/>
            </a:pPr>
            <a:r>
              <a:rPr lang="en-US" sz="2800" i="1" dirty="0"/>
              <a:t>Server-UML, Simulator-UML, Client-UML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Demo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Software Quality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Current Status + progress in Release 2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Problems in Release 2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Next Steps + Planning Release 3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endParaRPr lang="en-US" sz="2500" i="1" dirty="0"/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endParaRPr lang="en-US" sz="2500" i="1" dirty="0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B0B13C8C-1DFB-6419-18BD-6500B24BE74E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</p:spTree>
    <p:extLst>
      <p:ext uri="{BB962C8B-B14F-4D97-AF65-F5344CB8AC3E}">
        <p14:creationId xmlns:p14="http://schemas.microsoft.com/office/powerpoint/2010/main" val="280978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d64f1754_0_3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UML (old)</a:t>
            </a:r>
          </a:p>
        </p:txBody>
      </p:sp>
      <p:sp>
        <p:nvSpPr>
          <p:cNvPr id="164" name="Google Shape;164;g71d64f1754_0_3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3</a:t>
            </a:fld>
            <a:endParaRPr/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E33B077B-9A08-7147-42C5-392ACF86180C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87A9883C-4D8A-7D1D-3E81-80374D7CD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29" y="1229101"/>
            <a:ext cx="7112285" cy="46567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d64f1754_0_3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Server - UML</a:t>
            </a:r>
          </a:p>
        </p:txBody>
      </p:sp>
      <p:sp>
        <p:nvSpPr>
          <p:cNvPr id="164" name="Google Shape;164;g71d64f1754_0_3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4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E3B4A43-15FE-EAA4-0BA7-F021D888B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374" y="1186305"/>
            <a:ext cx="4989251" cy="508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d64f1754_0_3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Simulator - UML</a:t>
            </a:r>
          </a:p>
        </p:txBody>
      </p:sp>
      <p:sp>
        <p:nvSpPr>
          <p:cNvPr id="164" name="Google Shape;164;g71d64f1754_0_3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5</a:t>
            </a:fld>
            <a:endParaRPr/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E33B077B-9A08-7147-42C5-392ACF86180C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0A224B1-5920-07EC-FA06-27D6A1FAF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526" y="1248122"/>
            <a:ext cx="1493891" cy="488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8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d64f1754_0_3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Client - UML</a:t>
            </a:r>
          </a:p>
        </p:txBody>
      </p:sp>
      <p:sp>
        <p:nvSpPr>
          <p:cNvPr id="164" name="Google Shape;164;g71d64f1754_0_3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6</a:t>
            </a:fld>
            <a:endParaRPr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F8E179B0-ACF9-BE91-CB9D-15CD76B477F7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F21F938-0436-CB4B-EF80-B7E295E0C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560" y="1198484"/>
            <a:ext cx="4060100" cy="500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30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1d64f1754_0_43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72" name="Google Shape;172;g71d64f1754_0_43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</a:t>
            </a:r>
            <a:r>
              <a:rPr lang="de-AT" dirty="0" err="1"/>
              <a:t>emo</a:t>
            </a:r>
            <a:endParaRPr dirty="0"/>
          </a:p>
        </p:txBody>
      </p:sp>
      <p:sp>
        <p:nvSpPr>
          <p:cNvPr id="173" name="Google Shape;173;g71d64f1754_0_43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74" name="Google Shape;174;g71d64f1754_0_4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  <p:sp>
        <p:nvSpPr>
          <p:cNvPr id="175" name="Google Shape;175;g71d64f1754_0_43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Give a demo of the functionality that already works in your developed software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Lead the audience through the user interface based on the use cases developed in the first release</a:t>
            </a:r>
          </a:p>
        </p:txBody>
      </p:sp>
    </p:spTree>
    <p:extLst>
      <p:ext uri="{BB962C8B-B14F-4D97-AF65-F5344CB8AC3E}">
        <p14:creationId xmlns:p14="http://schemas.microsoft.com/office/powerpoint/2010/main" val="268327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1d64f1754_0_43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72" name="Google Shape;172;g71d64f1754_0_43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Software Quality</a:t>
            </a:r>
            <a:endParaRPr dirty="0"/>
          </a:p>
        </p:txBody>
      </p:sp>
      <p:sp>
        <p:nvSpPr>
          <p:cNvPr id="173" name="Google Shape;173;g71d64f1754_0_43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74" name="Google Shape;174;g71d64f1754_0_4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8</a:t>
            </a:fld>
            <a:endParaRPr/>
          </a:p>
        </p:txBody>
      </p:sp>
      <p:sp>
        <p:nvSpPr>
          <p:cNvPr id="175" name="Google Shape;175;g71d64f1754_0_43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Show the current code quality report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Describe 1-2 fixes you have done based on the code quality report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Show the unit test(s) you already have, and present your testing strategy for the next sprint/release</a:t>
            </a:r>
          </a:p>
        </p:txBody>
      </p:sp>
    </p:spTree>
    <p:extLst>
      <p:ext uri="{BB962C8B-B14F-4D97-AF65-F5344CB8AC3E}">
        <p14:creationId xmlns:p14="http://schemas.microsoft.com/office/powerpoint/2010/main" val="3354872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1d64f1754_0_16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82" name="Google Shape;182;g71d64f1754_0_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Current Status + progress in Release 2</a:t>
            </a:r>
          </a:p>
        </p:txBody>
      </p:sp>
      <p:sp>
        <p:nvSpPr>
          <p:cNvPr id="183" name="Google Shape;183;g71d64f1754_0_16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84" name="Google Shape;184;g71d64f1754_0_16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9</a:t>
            </a:fld>
            <a:endParaRPr/>
          </a:p>
        </p:txBody>
      </p:sp>
      <p:sp>
        <p:nvSpPr>
          <p:cNvPr id="185" name="Google Shape;185;g71d64f1754_0_16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What was done, how was the distribution of the tasks?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What are tasks that were planned but not finished?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Did the team make a good estimation of the effort (what was the sprint velocity, compared to the estimated velocity, and compared to the previous sprint)?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5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rgbClr val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Bildschirmpräsentation (4:3)</PresentationFormat>
  <Paragraphs>61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Noto Sans Symbols</vt:lpstr>
      <vt:lpstr>Arial</vt:lpstr>
      <vt:lpstr>Arial Black</vt:lpstr>
      <vt:lpstr>Office-Design</vt:lpstr>
      <vt:lpstr>Digital Twin of a Smart Room  Release 2 Team 2</vt:lpstr>
      <vt:lpstr>Agenda</vt:lpstr>
      <vt:lpstr>UML (old)</vt:lpstr>
      <vt:lpstr>Server - UML</vt:lpstr>
      <vt:lpstr>Simulator - UML</vt:lpstr>
      <vt:lpstr>Client - UML</vt:lpstr>
      <vt:lpstr>Demo</vt:lpstr>
      <vt:lpstr>Software Quality</vt:lpstr>
      <vt:lpstr>Current Status + progress in Release 2</vt:lpstr>
      <vt:lpstr>Task Distribution</vt:lpstr>
      <vt:lpstr>Problems in Release 2</vt:lpstr>
      <vt:lpstr>Next Steps + Planning Release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Travelmanagement  Release 1 Team x</dc:title>
  <dc:creator>Angela Andorfer</dc:creator>
  <cp:lastModifiedBy>Abir</cp:lastModifiedBy>
  <cp:revision>25</cp:revision>
  <dcterms:created xsi:type="dcterms:W3CDTF">2018-04-19T12:56:50Z</dcterms:created>
  <dcterms:modified xsi:type="dcterms:W3CDTF">2022-12-10T15:16:02Z</dcterms:modified>
</cp:coreProperties>
</file>