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7" r:id="rId5"/>
    <p:sldId id="268" r:id="rId6"/>
    <p:sldId id="269" r:id="rId7"/>
    <p:sldId id="270" r:id="rId8"/>
    <p:sldId id="259" r:id="rId9"/>
    <p:sldId id="263" r:id="rId10"/>
    <p:sldId id="264" r:id="rId11"/>
    <p:sldId id="266" r:id="rId12"/>
    <p:sldId id="271" r:id="rId13"/>
    <p:sldId id="272" r:id="rId14"/>
    <p:sldId id="265" r:id="rId15"/>
  </p:sldIdLst>
  <p:sldSz cx="9144000" cy="6858000" type="screen4x3"/>
  <p:notesSz cx="7102475" cy="10234613"/>
  <p:embeddedFontLst>
    <p:embeddedFont>
      <p:font typeface="Arial Black" panose="020B0A04020102020204" pitchFamily="3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9" roundtripDataSignature="AMtx7mhVY14TF5ho6/tC0QF9xxEznTSx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d64f17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71d64f1754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71d64f1754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A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1d64f175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71d64f1754_0_5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71d64f1754_0_5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2330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1d64f175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71d64f1754_0_7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71d64f1754_0_7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d64f175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71d64f1754_0_4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g71d64f1754_0_43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3b5d5f5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73b5d5f527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g73b5d5f527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1d64f175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71d64f1754_0_2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g71d64f1754_0_25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1d64f175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71d64f1754_0_5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71d64f1754_0_5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10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1d64f175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71d64f1754_0_5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71d64f1754_0_5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117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1d64f175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71d64f1754_0_5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71d64f1754_0_5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0758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1d64f175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71d64f1754_0_5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71d64f1754_0_5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845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chluss">
  <p:cSld name="Schlus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633345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45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19"/>
          <p:cNvPicPr preferRelativeResize="0"/>
          <p:nvPr/>
        </p:nvPicPr>
        <p:blipFill rotWithShape="1">
          <a:blip r:embed="rId2">
            <a:alphaModFix/>
          </a:blip>
          <a:srcRect l="27338" t="15818" r="44017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9"/>
          <p:cNvSpPr txBox="1"/>
          <p:nvPr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3"/>
          </p:nvPr>
        </p:nvSpPr>
        <p:spPr>
          <a:xfrm>
            <a:off x="4693116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mit Quelle">
  <p:cSld name="Grosses Bild und Text mit Quel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550800" y="5927411"/>
            <a:ext cx="51840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4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ohne Quelle">
  <p:cSld name="Grosses Bild und Text ohne Quel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>
            <a:spLocks noGrp="1"/>
          </p:cNvSpPr>
          <p:nvPr>
            <p:ph type="pic" idx="2"/>
          </p:nvPr>
        </p:nvSpPr>
        <p:spPr>
          <a:xfrm>
            <a:off x="549322" y="1777809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>
            <a:spLocks noGrp="1"/>
          </p:cNvSpPr>
          <p:nvPr>
            <p:ph type="pic" idx="3"/>
          </p:nvPr>
        </p:nvSpPr>
        <p:spPr>
          <a:xfrm>
            <a:off x="549322" y="3309042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>
            <a:spLocks noGrp="1"/>
          </p:cNvSpPr>
          <p:nvPr>
            <p:ph type="pic" idx="4"/>
          </p:nvPr>
        </p:nvSpPr>
        <p:spPr>
          <a:xfrm>
            <a:off x="549322" y="4834936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>
            <a:spLocks noGrp="1"/>
          </p:cNvSpPr>
          <p:nvPr>
            <p:ph type="pic" idx="5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549322" y="1778467"/>
            <a:ext cx="2418223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5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oßes Imagebild">
  <p:cSld name="Großes Imagebild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>
            <a:spLocks noGrp="1"/>
          </p:cNvSpPr>
          <p:nvPr>
            <p:ph type="pic" idx="2"/>
          </p:nvPr>
        </p:nvSpPr>
        <p:spPr>
          <a:xfrm>
            <a:off x="1598864" y="1775981"/>
            <a:ext cx="5940000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1598864" y="5948381"/>
            <a:ext cx="59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>
            <a:spLocks noGrp="1"/>
          </p:cNvSpPr>
          <p:nvPr>
            <p:ph type="media" idx="2"/>
          </p:nvPr>
        </p:nvSpPr>
        <p:spPr>
          <a:xfrm>
            <a:off x="549322" y="1785900"/>
            <a:ext cx="7935578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8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549322" y="5958300"/>
            <a:ext cx="7935578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mit Quelle">
  <p:cSld name="Text / Bild / etc. mit Quel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378" cy="27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grau">
  <p:cSld name="JKU Logo grau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217960" y="216000"/>
            <a:ext cx="8708080" cy="64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mit Logo">
  <p:cSld name="Titel mit Log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544971" y="551477"/>
            <a:ext cx="7938000" cy="19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556045" y="3879265"/>
            <a:ext cx="7926926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>
            <a:spLocks noGrp="1"/>
          </p:cNvSpPr>
          <p:nvPr>
            <p:ph type="pic" idx="2"/>
          </p:nvPr>
        </p:nvSpPr>
        <p:spPr>
          <a:xfrm>
            <a:off x="5957925" y="5472268"/>
            <a:ext cx="138504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305" y="5191200"/>
            <a:ext cx="2115244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3">
            <a:alphaModFix/>
          </a:blip>
          <a:srcRect l="27338" t="15818" r="44017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>
            <a:spLocks noGrp="1"/>
          </p:cNvSpPr>
          <p:nvPr>
            <p:ph type="body" idx="3"/>
          </p:nvPr>
        </p:nvSpPr>
        <p:spPr>
          <a:xfrm>
            <a:off x="2181509" y="2623322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39" y="5468397"/>
            <a:ext cx="1057432" cy="77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hne Logo">
  <p:cSld name="Titel ohne Log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792414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793800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l="27338" t="15818" r="44017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2180551" y="3543300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bersicht Kooperationen">
  <p:cSld name="Übersicht Kooperatione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43600" y="1936933"/>
            <a:ext cx="7938000" cy="47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>
            <a:spLocks noGrp="1"/>
          </p:cNvSpPr>
          <p:nvPr>
            <p:ph type="pic" idx="2"/>
          </p:nvPr>
        </p:nvSpPr>
        <p:spPr>
          <a:xfrm>
            <a:off x="3852000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>
            <a:spLocks noGrp="1"/>
          </p:cNvSpPr>
          <p:nvPr>
            <p:ph type="pic" idx="3"/>
          </p:nvPr>
        </p:nvSpPr>
        <p:spPr>
          <a:xfrm>
            <a:off x="5443236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>
            <a:spLocks noGrp="1"/>
          </p:cNvSpPr>
          <p:nvPr>
            <p:ph type="pic" idx="4"/>
          </p:nvPr>
        </p:nvSpPr>
        <p:spPr>
          <a:xfrm>
            <a:off x="7039492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>
            <a:spLocks noGrp="1"/>
          </p:cNvSpPr>
          <p:nvPr>
            <p:ph type="pic" idx="5"/>
          </p:nvPr>
        </p:nvSpPr>
        <p:spPr>
          <a:xfrm>
            <a:off x="656621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>
            <a:spLocks noGrp="1"/>
          </p:cNvSpPr>
          <p:nvPr>
            <p:ph type="pic" idx="6"/>
          </p:nvPr>
        </p:nvSpPr>
        <p:spPr>
          <a:xfrm>
            <a:off x="2271800" y="26712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pic" idx="7"/>
          </p:nvPr>
        </p:nvSpPr>
        <p:spPr>
          <a:xfrm>
            <a:off x="3852000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>
            <a:spLocks noGrp="1"/>
          </p:cNvSpPr>
          <p:nvPr>
            <p:ph type="pic" idx="8"/>
          </p:nvPr>
        </p:nvSpPr>
        <p:spPr>
          <a:xfrm>
            <a:off x="5443236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>
            <a:spLocks noGrp="1"/>
          </p:cNvSpPr>
          <p:nvPr>
            <p:ph type="pic" idx="9"/>
          </p:nvPr>
        </p:nvSpPr>
        <p:spPr>
          <a:xfrm>
            <a:off x="7039492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>
            <a:spLocks noGrp="1"/>
          </p:cNvSpPr>
          <p:nvPr>
            <p:ph type="pic" idx="13"/>
          </p:nvPr>
        </p:nvSpPr>
        <p:spPr>
          <a:xfrm>
            <a:off x="656621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>
            <a:spLocks noGrp="1"/>
          </p:cNvSpPr>
          <p:nvPr>
            <p:ph type="pic" idx="14"/>
          </p:nvPr>
        </p:nvSpPr>
        <p:spPr>
          <a:xfrm>
            <a:off x="2271800" y="42714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/ Agenda">
  <p:cSld name="Übersicht / Agenda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549322" y="1779938"/>
            <a:ext cx="79380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 Black"/>
              <a:buNone/>
              <a:defRPr sz="17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4325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⬛"/>
              <a:defRPr sz="15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ohne Quelle">
  <p:cSld name="Text / Bild / etc. ohne Quel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7925378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9">
            <a:alphaModFix/>
          </a:blip>
          <a:srcRect l="6391" t="9873" r="13244" b="34351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d64f1754_0_0"/>
          <p:cNvSpPr txBox="1">
            <a:spLocks noGrp="1"/>
          </p:cNvSpPr>
          <p:nvPr>
            <p:ph type="subTitle" idx="1"/>
          </p:nvPr>
        </p:nvSpPr>
        <p:spPr>
          <a:xfrm>
            <a:off x="543610" y="5666254"/>
            <a:ext cx="6333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530"/>
              <a:buNone/>
            </a:pPr>
            <a:r>
              <a:rPr lang="de-AT" dirty="0"/>
              <a:t>Praktikum </a:t>
            </a:r>
            <a:r>
              <a:rPr lang="de-AT" dirty="0" err="1"/>
              <a:t>Sofware</a:t>
            </a:r>
            <a:r>
              <a:rPr lang="de-AT" dirty="0"/>
              <a:t> Engineering - SS 2022</a:t>
            </a:r>
            <a:endParaRPr dirty="0"/>
          </a:p>
        </p:txBody>
      </p:sp>
      <p:sp>
        <p:nvSpPr>
          <p:cNvPr id="144" name="Google Shape;144;g71d64f1754_0_0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600" cy="22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US" sz="3500" dirty="0"/>
              <a:t>Smart Room </a:t>
            </a:r>
            <a:br>
              <a:rPr lang="en-US" sz="3500" dirty="0"/>
            </a:br>
            <a:r>
              <a:rPr lang="en-US" sz="3500" dirty="0"/>
              <a:t>Application</a:t>
            </a:r>
            <a:endParaRPr sz="3500" dirty="0"/>
          </a:p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de-DE" sz="3500" dirty="0"/>
              <a:t>Final Release</a:t>
            </a:r>
            <a:endParaRPr sz="3500" dirty="0"/>
          </a:p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de-AT" sz="3500" dirty="0"/>
              <a:t>Team 2</a:t>
            </a:r>
            <a:endParaRPr sz="3500" dirty="0"/>
          </a:p>
        </p:txBody>
      </p:sp>
      <p:sp>
        <p:nvSpPr>
          <p:cNvPr id="145" name="Google Shape;145;g71d64f1754_0_0"/>
          <p:cNvSpPr txBox="1">
            <a:spLocks noGrp="1"/>
          </p:cNvSpPr>
          <p:nvPr>
            <p:ph type="subTitle" idx="1"/>
          </p:nvPr>
        </p:nvSpPr>
        <p:spPr>
          <a:xfrm>
            <a:off x="647710" y="4821154"/>
            <a:ext cx="6333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Nuray </a:t>
            </a:r>
            <a:r>
              <a:rPr lang="en-US" dirty="0" err="1"/>
              <a:t>Seker</a:t>
            </a:r>
            <a:r>
              <a:rPr lang="en-US" dirty="0"/>
              <a:t>, Elma </a:t>
            </a:r>
            <a:r>
              <a:rPr lang="en-US" dirty="0" err="1"/>
              <a:t>Buljina</a:t>
            </a:r>
            <a:r>
              <a:rPr lang="en-US" dirty="0"/>
              <a:t>, Abir Sikder, Stefan </a:t>
            </a:r>
            <a:r>
              <a:rPr lang="en-US" dirty="0" err="1"/>
              <a:t>Pilgerstorfer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1d64f1754_0_52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22" name="Google Shape;222;g71d64f1754_0_52"/>
          <p:cNvSpPr txBox="1">
            <a:spLocks noGrp="1"/>
          </p:cNvSpPr>
          <p:nvPr>
            <p:ph type="title"/>
          </p:nvPr>
        </p:nvSpPr>
        <p:spPr>
          <a:xfrm>
            <a:off x="549325" y="651700"/>
            <a:ext cx="85947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 err="1"/>
              <a:t>Recap</a:t>
            </a:r>
            <a:r>
              <a:rPr lang="de-AT" dirty="0"/>
              <a:t> Project Management</a:t>
            </a:r>
            <a:endParaRPr dirty="0"/>
          </a:p>
        </p:txBody>
      </p:sp>
      <p:sp>
        <p:nvSpPr>
          <p:cNvPr id="223" name="Google Shape;223;g71d64f1754_0_52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71d64f1754_0_5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10</a:t>
            </a:fld>
            <a:endParaRPr/>
          </a:p>
        </p:txBody>
      </p:sp>
      <p:sp>
        <p:nvSpPr>
          <p:cNvPr id="225" name="Google Shape;225;g71d64f1754_0_52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DE" sz="2500" i="1" dirty="0" err="1"/>
              <a:t>How</a:t>
            </a:r>
            <a:r>
              <a:rPr lang="de-DE" sz="2500" i="1" dirty="0"/>
              <a:t> </a:t>
            </a:r>
            <a:r>
              <a:rPr lang="de-DE" sz="2500" i="1" dirty="0" err="1"/>
              <a:t>did</a:t>
            </a:r>
            <a:r>
              <a:rPr lang="de-DE" sz="2500" i="1" dirty="0"/>
              <a:t> </a:t>
            </a:r>
            <a:r>
              <a:rPr lang="de-DE" sz="2500" i="1" dirty="0" err="1"/>
              <a:t>project</a:t>
            </a:r>
            <a:r>
              <a:rPr lang="de-DE" sz="2500" i="1" dirty="0"/>
              <a:t> </a:t>
            </a:r>
            <a:r>
              <a:rPr lang="de-DE" sz="2500" i="1" dirty="0" err="1"/>
              <a:t>management</a:t>
            </a:r>
            <a:r>
              <a:rPr lang="de-DE" sz="2500" i="1" dirty="0"/>
              <a:t> in </a:t>
            </a:r>
            <a:r>
              <a:rPr lang="de-DE" sz="2500" i="1" dirty="0" err="1"/>
              <a:t>your</a:t>
            </a:r>
            <a:r>
              <a:rPr lang="de-DE" sz="2500" i="1" dirty="0"/>
              <a:t> </a:t>
            </a:r>
            <a:r>
              <a:rPr lang="de-DE" sz="2500" i="1" dirty="0" err="1"/>
              <a:t>team</a:t>
            </a:r>
            <a:r>
              <a:rPr lang="de-DE" sz="2500" i="1" dirty="0"/>
              <a:t> </a:t>
            </a:r>
            <a:r>
              <a:rPr lang="de-DE" sz="2500" i="1" dirty="0" err="1"/>
              <a:t>go</a:t>
            </a:r>
            <a:r>
              <a:rPr lang="de-DE" sz="2500" i="1" dirty="0"/>
              <a:t> </a:t>
            </a:r>
            <a:r>
              <a:rPr lang="de-DE" sz="2500" i="1" dirty="0" err="1"/>
              <a:t>over</a:t>
            </a:r>
            <a:r>
              <a:rPr lang="de-DE" sz="2500" i="1" dirty="0"/>
              <a:t> </a:t>
            </a:r>
            <a:r>
              <a:rPr lang="de-DE" sz="2500" i="1" dirty="0" err="1"/>
              <a:t>the</a:t>
            </a:r>
            <a:r>
              <a:rPr lang="de-DE" sz="2500" i="1" dirty="0"/>
              <a:t> </a:t>
            </a:r>
            <a:r>
              <a:rPr lang="de-DE" sz="2500" i="1" dirty="0" err="1"/>
              <a:t>whole</a:t>
            </a:r>
            <a:r>
              <a:rPr lang="de-DE" sz="2500" i="1" dirty="0"/>
              <a:t> </a:t>
            </a:r>
            <a:r>
              <a:rPr lang="de-DE" sz="2500" i="1" dirty="0" err="1"/>
              <a:t>semester</a:t>
            </a:r>
            <a:r>
              <a:rPr lang="de-DE" sz="2500" i="1" dirty="0"/>
              <a:t>?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DE" sz="2500" i="1" dirty="0" err="1"/>
              <a:t>How</a:t>
            </a:r>
            <a:r>
              <a:rPr lang="de-DE" sz="2500" i="1" dirty="0"/>
              <a:t> </a:t>
            </a:r>
            <a:r>
              <a:rPr lang="de-DE" sz="2500" i="1" dirty="0" err="1"/>
              <a:t>did</a:t>
            </a:r>
            <a:r>
              <a:rPr lang="de-DE" sz="2500" i="1" dirty="0"/>
              <a:t> </a:t>
            </a:r>
            <a:r>
              <a:rPr lang="de-DE" sz="2500" i="1" dirty="0" err="1"/>
              <a:t>you</a:t>
            </a:r>
            <a:r>
              <a:rPr lang="de-DE" sz="2500" i="1" dirty="0"/>
              <a:t> </a:t>
            </a:r>
            <a:r>
              <a:rPr lang="de-DE" sz="2500" i="1" dirty="0" err="1"/>
              <a:t>improve</a:t>
            </a:r>
            <a:r>
              <a:rPr lang="de-DE" sz="2500" i="1" dirty="0"/>
              <a:t> </a:t>
            </a:r>
            <a:r>
              <a:rPr lang="de-DE" sz="2500" i="1" dirty="0" err="1"/>
              <a:t>project</a:t>
            </a:r>
            <a:r>
              <a:rPr lang="de-DE" sz="2500" i="1" dirty="0"/>
              <a:t> </a:t>
            </a:r>
            <a:r>
              <a:rPr lang="de-DE" sz="2500" i="1" dirty="0" err="1"/>
              <a:t>management</a:t>
            </a:r>
            <a:r>
              <a:rPr lang="de-DE" sz="2500" i="1" dirty="0"/>
              <a:t>?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DE" sz="2500" i="1" dirty="0" err="1"/>
              <a:t>What</a:t>
            </a:r>
            <a:r>
              <a:rPr lang="de-DE" sz="2500" i="1" dirty="0"/>
              <a:t> </a:t>
            </a:r>
            <a:r>
              <a:rPr lang="de-DE" sz="2500" i="1" dirty="0" err="1"/>
              <a:t>are</a:t>
            </a:r>
            <a:r>
              <a:rPr lang="de-DE" sz="2500" i="1" dirty="0"/>
              <a:t> </a:t>
            </a:r>
            <a:r>
              <a:rPr lang="de-DE" sz="2500" i="1" dirty="0" err="1"/>
              <a:t>your</a:t>
            </a:r>
            <a:r>
              <a:rPr lang="de-DE" sz="2500" i="1" dirty="0"/>
              <a:t> </a:t>
            </a:r>
            <a:r>
              <a:rPr lang="de-DE" sz="2500" i="1" dirty="0" err="1"/>
              <a:t>key</a:t>
            </a:r>
            <a:r>
              <a:rPr lang="de-DE" sz="2500" i="1" dirty="0"/>
              <a:t> </a:t>
            </a:r>
            <a:r>
              <a:rPr lang="de-DE" sz="2500" i="1" dirty="0" err="1"/>
              <a:t>takeaway</a:t>
            </a:r>
            <a:r>
              <a:rPr lang="de-DE" sz="2500" i="1" dirty="0"/>
              <a:t> </a:t>
            </a:r>
            <a:r>
              <a:rPr lang="de-DE" sz="2500" i="1" dirty="0" err="1"/>
              <a:t>messages</a:t>
            </a:r>
            <a:r>
              <a:rPr lang="de-DE" sz="2500" i="1" dirty="0"/>
              <a:t>?</a:t>
            </a:r>
            <a:endParaRPr sz="2500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1d64f1754_0_52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22" name="Google Shape;222;g71d64f1754_0_52"/>
          <p:cNvSpPr txBox="1">
            <a:spLocks noGrp="1"/>
          </p:cNvSpPr>
          <p:nvPr>
            <p:ph type="title"/>
          </p:nvPr>
        </p:nvSpPr>
        <p:spPr>
          <a:xfrm>
            <a:off x="549325" y="651700"/>
            <a:ext cx="85947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/>
              <a:t>Task + Time Distribution</a:t>
            </a:r>
            <a:endParaRPr dirty="0"/>
          </a:p>
        </p:txBody>
      </p:sp>
      <p:sp>
        <p:nvSpPr>
          <p:cNvPr id="223" name="Google Shape;223;g71d64f1754_0_52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71d64f1754_0_5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11</a:t>
            </a:fld>
            <a:endParaRPr/>
          </a:p>
        </p:txBody>
      </p:sp>
      <p:sp>
        <p:nvSpPr>
          <p:cNvPr id="225" name="Google Shape;225;g71d64f1754_0_52"/>
          <p:cNvSpPr txBox="1">
            <a:spLocks noGrp="1"/>
          </p:cNvSpPr>
          <p:nvPr>
            <p:ph type="body" idx="3"/>
          </p:nvPr>
        </p:nvSpPr>
        <p:spPr>
          <a:xfrm>
            <a:off x="548268" y="1368891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DE" i="1" dirty="0" err="1"/>
              <a:t>What</a:t>
            </a:r>
            <a:r>
              <a:rPr lang="de-DE" i="1" dirty="0"/>
              <a:t> was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number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hours</a:t>
            </a:r>
            <a:r>
              <a:rPr lang="de-DE" i="1" dirty="0"/>
              <a:t> </a:t>
            </a:r>
            <a:r>
              <a:rPr lang="de-DE" i="1" dirty="0" err="1"/>
              <a:t>spent</a:t>
            </a:r>
            <a:r>
              <a:rPr lang="de-DE" i="1" dirty="0"/>
              <a:t> </a:t>
            </a:r>
            <a:r>
              <a:rPr lang="de-DE" i="1" dirty="0" err="1"/>
              <a:t>by</a:t>
            </a:r>
            <a:r>
              <a:rPr lang="de-DE" i="1" dirty="0"/>
              <a:t> </a:t>
            </a:r>
            <a:r>
              <a:rPr lang="de-DE" i="1" dirty="0" err="1"/>
              <a:t>each</a:t>
            </a:r>
            <a:r>
              <a:rPr lang="de-DE" i="1" dirty="0"/>
              <a:t> </a:t>
            </a:r>
            <a:r>
              <a:rPr lang="de-DE" i="1" dirty="0" err="1"/>
              <a:t>team</a:t>
            </a:r>
            <a:r>
              <a:rPr lang="de-DE" i="1" dirty="0"/>
              <a:t> </a:t>
            </a:r>
            <a:r>
              <a:rPr lang="de-DE" i="1" dirty="0" err="1"/>
              <a:t>member</a:t>
            </a:r>
            <a:r>
              <a:rPr lang="de-DE" i="1" dirty="0"/>
              <a:t>?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DE" i="1" dirty="0"/>
              <a:t>Last </a:t>
            </a:r>
            <a:r>
              <a:rPr lang="de-DE" i="1" dirty="0" err="1"/>
              <a:t>year</a:t>
            </a:r>
            <a:endParaRPr lang="de-DE" i="1" dirty="0"/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de-DE" i="1" dirty="0"/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de-DE" i="1" dirty="0"/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de-DE" i="1" dirty="0"/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de-DE" i="1" dirty="0"/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DE" i="1" dirty="0"/>
              <a:t>This </a:t>
            </a:r>
            <a:r>
              <a:rPr lang="de-DE" i="1" dirty="0" err="1"/>
              <a:t>year</a:t>
            </a:r>
            <a:endParaRPr lang="de-DE" i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C47C7EC-E65E-B882-9DCC-7217F8729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69" y="4438185"/>
            <a:ext cx="8388258" cy="108060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2C4D656-BF2E-4DE5-7EB3-539E96F1F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68" y="2473952"/>
            <a:ext cx="8388258" cy="106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75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1d64f1754_0_52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22" name="Google Shape;222;g71d64f1754_0_52"/>
          <p:cNvSpPr txBox="1">
            <a:spLocks noGrp="1"/>
          </p:cNvSpPr>
          <p:nvPr>
            <p:ph type="title"/>
          </p:nvPr>
        </p:nvSpPr>
        <p:spPr>
          <a:xfrm>
            <a:off x="549325" y="651700"/>
            <a:ext cx="85947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/>
              <a:t>Task + Time Distribution</a:t>
            </a:r>
            <a:endParaRPr dirty="0"/>
          </a:p>
        </p:txBody>
      </p:sp>
      <p:sp>
        <p:nvSpPr>
          <p:cNvPr id="223" name="Google Shape;223;g71d64f1754_0_52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71d64f1754_0_5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12</a:t>
            </a:fld>
            <a:endParaRPr/>
          </a:p>
        </p:txBody>
      </p:sp>
      <p:sp>
        <p:nvSpPr>
          <p:cNvPr id="225" name="Google Shape;225;g71d64f1754_0_52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DE" sz="2500" i="1" dirty="0" err="1"/>
              <a:t>What</a:t>
            </a:r>
            <a:r>
              <a:rPr lang="de-DE" sz="2500" i="1" dirty="0"/>
              <a:t> was </a:t>
            </a:r>
            <a:r>
              <a:rPr lang="de-DE" sz="2500" i="1" dirty="0" err="1"/>
              <a:t>the</a:t>
            </a:r>
            <a:r>
              <a:rPr lang="de-DE" sz="2500" i="1" dirty="0"/>
              <a:t> </a:t>
            </a:r>
            <a:r>
              <a:rPr lang="de-DE" sz="2500" i="1" dirty="0" err="1"/>
              <a:t>task</a:t>
            </a:r>
            <a:r>
              <a:rPr lang="de-DE" sz="2500" i="1" dirty="0"/>
              <a:t> </a:t>
            </a:r>
            <a:r>
              <a:rPr lang="de-DE" sz="2500" i="1" dirty="0" err="1"/>
              <a:t>distribution</a:t>
            </a:r>
            <a:r>
              <a:rPr lang="de-DE" sz="2500" i="1" dirty="0"/>
              <a:t> </a:t>
            </a:r>
            <a:r>
              <a:rPr lang="de-DE" sz="2500" i="1" dirty="0" err="1"/>
              <a:t>over</a:t>
            </a:r>
            <a:r>
              <a:rPr lang="de-DE" sz="2500" i="1" dirty="0"/>
              <a:t> </a:t>
            </a:r>
            <a:r>
              <a:rPr lang="de-DE" sz="2500" i="1" dirty="0" err="1"/>
              <a:t>the</a:t>
            </a:r>
            <a:r>
              <a:rPr lang="de-DE" sz="2500" i="1" dirty="0"/>
              <a:t> </a:t>
            </a:r>
            <a:r>
              <a:rPr lang="de-DE" sz="2500" i="1" dirty="0" err="1"/>
              <a:t>whole</a:t>
            </a:r>
            <a:r>
              <a:rPr lang="de-DE" sz="2500" i="1" dirty="0"/>
              <a:t> </a:t>
            </a:r>
            <a:r>
              <a:rPr lang="de-DE" sz="2500" i="1" dirty="0" err="1"/>
              <a:t>semester</a:t>
            </a:r>
            <a:r>
              <a:rPr lang="de-DE" sz="2500" i="1" dirty="0"/>
              <a:t>?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de-DE" sz="2500" i="1" dirty="0"/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de-DE" sz="2500" i="1" dirty="0"/>
          </a:p>
        </p:txBody>
      </p:sp>
    </p:spTree>
    <p:extLst>
      <p:ext uri="{BB962C8B-B14F-4D97-AF65-F5344CB8AC3E}">
        <p14:creationId xmlns:p14="http://schemas.microsoft.com/office/powerpoint/2010/main" val="212121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1d64f1754_0_52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22" name="Google Shape;222;g71d64f1754_0_52"/>
          <p:cNvSpPr txBox="1">
            <a:spLocks noGrp="1"/>
          </p:cNvSpPr>
          <p:nvPr>
            <p:ph type="title"/>
          </p:nvPr>
        </p:nvSpPr>
        <p:spPr>
          <a:xfrm>
            <a:off x="549325" y="651700"/>
            <a:ext cx="85947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/>
              <a:t>Task + Time Distribution</a:t>
            </a:r>
            <a:endParaRPr dirty="0"/>
          </a:p>
        </p:txBody>
      </p:sp>
      <p:sp>
        <p:nvSpPr>
          <p:cNvPr id="223" name="Google Shape;223;g71d64f1754_0_52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71d64f1754_0_5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13</a:t>
            </a:fld>
            <a:endParaRPr/>
          </a:p>
        </p:txBody>
      </p:sp>
      <p:sp>
        <p:nvSpPr>
          <p:cNvPr id="225" name="Google Shape;225;g71d64f1754_0_52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87350">
              <a:buSzPts val="2500"/>
            </a:pPr>
            <a:r>
              <a:rPr lang="en-US" sz="2500" i="1" dirty="0"/>
              <a:t>How does each individual team member rate the fairness of distributed work?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de-DE" sz="2500" i="1" dirty="0"/>
          </a:p>
        </p:txBody>
      </p:sp>
    </p:spTree>
    <p:extLst>
      <p:ext uri="{BB962C8B-B14F-4D97-AF65-F5344CB8AC3E}">
        <p14:creationId xmlns:p14="http://schemas.microsoft.com/office/powerpoint/2010/main" val="3388703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1d64f1754_0_52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22" name="Google Shape;222;g71d64f1754_0_52"/>
          <p:cNvSpPr txBox="1">
            <a:spLocks noGrp="1"/>
          </p:cNvSpPr>
          <p:nvPr>
            <p:ph type="title"/>
          </p:nvPr>
        </p:nvSpPr>
        <p:spPr>
          <a:xfrm>
            <a:off x="549325" y="651700"/>
            <a:ext cx="85947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/>
              <a:t>Course Feedback</a:t>
            </a:r>
            <a:endParaRPr dirty="0"/>
          </a:p>
        </p:txBody>
      </p:sp>
      <p:sp>
        <p:nvSpPr>
          <p:cNvPr id="223" name="Google Shape;223;g71d64f1754_0_52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71d64f1754_0_5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14</a:t>
            </a:fld>
            <a:endParaRPr/>
          </a:p>
        </p:txBody>
      </p:sp>
      <p:sp>
        <p:nvSpPr>
          <p:cNvPr id="225" name="Google Shape;225;g71d64f1754_0_52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DE" sz="2500" i="1" dirty="0" err="1"/>
              <a:t>How</a:t>
            </a:r>
            <a:r>
              <a:rPr lang="de-DE" sz="2500" i="1" dirty="0"/>
              <a:t> </a:t>
            </a:r>
            <a:r>
              <a:rPr lang="de-DE" sz="2500" i="1" dirty="0" err="1"/>
              <a:t>did</a:t>
            </a:r>
            <a:r>
              <a:rPr lang="de-DE" sz="2500" i="1" dirty="0"/>
              <a:t> </a:t>
            </a:r>
            <a:r>
              <a:rPr lang="de-DE" sz="2500" i="1" dirty="0" err="1"/>
              <a:t>you</a:t>
            </a:r>
            <a:r>
              <a:rPr lang="de-DE" sz="2500" i="1" dirty="0"/>
              <a:t> like </a:t>
            </a:r>
            <a:r>
              <a:rPr lang="de-DE" sz="2500" i="1" dirty="0" err="1"/>
              <a:t>the</a:t>
            </a:r>
            <a:r>
              <a:rPr lang="de-DE" sz="2500" i="1" dirty="0"/>
              <a:t> </a:t>
            </a:r>
            <a:r>
              <a:rPr lang="de-DE" sz="2500" i="1" dirty="0" err="1"/>
              <a:t>course</a:t>
            </a:r>
            <a:r>
              <a:rPr lang="de-DE" sz="2500" i="1" dirty="0"/>
              <a:t>?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DE" sz="2500" i="1" dirty="0"/>
              <a:t>In </a:t>
            </a:r>
            <a:r>
              <a:rPr lang="de-DE" sz="2500" i="1" dirty="0" err="1"/>
              <a:t>what</a:t>
            </a:r>
            <a:r>
              <a:rPr lang="de-DE" sz="2500" i="1" dirty="0"/>
              <a:t> </a:t>
            </a:r>
            <a:r>
              <a:rPr lang="de-DE" sz="2500" i="1" dirty="0" err="1"/>
              <a:t>way</a:t>
            </a:r>
            <a:r>
              <a:rPr lang="de-DE" sz="2500" i="1" dirty="0"/>
              <a:t> </a:t>
            </a:r>
            <a:r>
              <a:rPr lang="de-DE" sz="2500" i="1" dirty="0" err="1"/>
              <a:t>did</a:t>
            </a:r>
            <a:r>
              <a:rPr lang="de-DE" sz="2500" i="1" dirty="0"/>
              <a:t> </a:t>
            </a:r>
            <a:r>
              <a:rPr lang="de-DE" sz="2500" i="1" dirty="0" err="1"/>
              <a:t>the</a:t>
            </a:r>
            <a:r>
              <a:rPr lang="de-DE" sz="2500" i="1" dirty="0"/>
              <a:t> </a:t>
            </a:r>
            <a:r>
              <a:rPr lang="de-DE" sz="2500" i="1" dirty="0" err="1"/>
              <a:t>course</a:t>
            </a:r>
            <a:r>
              <a:rPr lang="de-DE" sz="2500" i="1" dirty="0"/>
              <a:t> (</a:t>
            </a:r>
            <a:r>
              <a:rPr lang="de-DE" sz="2500" i="1" dirty="0" err="1"/>
              <a:t>if</a:t>
            </a:r>
            <a:r>
              <a:rPr lang="de-DE" sz="2500" i="1" dirty="0"/>
              <a:t> at all) </a:t>
            </a:r>
            <a:r>
              <a:rPr lang="de-DE" sz="2500" i="1" dirty="0" err="1"/>
              <a:t>help</a:t>
            </a:r>
            <a:r>
              <a:rPr lang="de-DE" sz="2500" i="1" dirty="0"/>
              <a:t> </a:t>
            </a:r>
            <a:r>
              <a:rPr lang="de-DE" sz="2500" i="1" dirty="0" err="1"/>
              <a:t>you</a:t>
            </a:r>
            <a:r>
              <a:rPr lang="de-DE" sz="2500" i="1" dirty="0"/>
              <a:t> </a:t>
            </a:r>
            <a:r>
              <a:rPr lang="de-DE" sz="2500" i="1" dirty="0" err="1"/>
              <a:t>improve</a:t>
            </a:r>
            <a:r>
              <a:rPr lang="de-DE" sz="2500" i="1" dirty="0"/>
              <a:t> </a:t>
            </a:r>
            <a:r>
              <a:rPr lang="de-DE" sz="2500" i="1" dirty="0" err="1"/>
              <a:t>your</a:t>
            </a:r>
            <a:r>
              <a:rPr lang="de-DE" sz="2500" i="1" dirty="0"/>
              <a:t> </a:t>
            </a:r>
            <a:r>
              <a:rPr lang="de-DE" sz="2500" i="1" dirty="0" err="1"/>
              <a:t>skills</a:t>
            </a:r>
            <a:r>
              <a:rPr lang="de-DE" sz="2500" i="1" dirty="0"/>
              <a:t>?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DE" sz="2500" i="1" dirty="0" err="1"/>
              <a:t>What</a:t>
            </a:r>
            <a:r>
              <a:rPr lang="de-DE" sz="2500" i="1" dirty="0"/>
              <a:t> </a:t>
            </a:r>
            <a:r>
              <a:rPr lang="de-DE" sz="2500" i="1" dirty="0" err="1"/>
              <a:t>would</a:t>
            </a:r>
            <a:r>
              <a:rPr lang="de-DE" sz="2500" i="1" dirty="0"/>
              <a:t> </a:t>
            </a:r>
            <a:r>
              <a:rPr lang="de-DE" sz="2500" i="1" dirty="0" err="1"/>
              <a:t>you</a:t>
            </a:r>
            <a:r>
              <a:rPr lang="de-DE" sz="2500" i="1" dirty="0"/>
              <a:t> do </a:t>
            </a:r>
            <a:r>
              <a:rPr lang="de-DE" sz="2500" i="1" dirty="0" err="1"/>
              <a:t>better</a:t>
            </a:r>
            <a:r>
              <a:rPr lang="de-DE" sz="2500" i="1" dirty="0"/>
              <a:t> </a:t>
            </a:r>
            <a:r>
              <a:rPr lang="de-DE" sz="2500" i="1" dirty="0" err="1"/>
              <a:t>if</a:t>
            </a:r>
            <a:r>
              <a:rPr lang="de-DE" sz="2500" i="1" dirty="0"/>
              <a:t> </a:t>
            </a:r>
            <a:r>
              <a:rPr lang="de-DE" sz="2500" i="1" dirty="0" err="1"/>
              <a:t>you</a:t>
            </a:r>
            <a:r>
              <a:rPr lang="de-DE" sz="2500" i="1" dirty="0"/>
              <a:t> </a:t>
            </a:r>
            <a:r>
              <a:rPr lang="de-DE" sz="2500" i="1" dirty="0" err="1"/>
              <a:t>were</a:t>
            </a:r>
            <a:r>
              <a:rPr lang="de-DE" sz="2500" i="1" dirty="0"/>
              <a:t> </a:t>
            </a:r>
            <a:r>
              <a:rPr lang="de-DE" sz="2500" i="1" dirty="0" err="1"/>
              <a:t>the</a:t>
            </a:r>
            <a:r>
              <a:rPr lang="de-DE" sz="2500" i="1" dirty="0"/>
              <a:t> LVA </a:t>
            </a:r>
            <a:r>
              <a:rPr lang="de-DE" sz="2500" i="1" dirty="0" err="1"/>
              <a:t>lead</a:t>
            </a:r>
            <a:r>
              <a:rPr lang="de-DE" sz="2500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6592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1d64f1754_0_7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52" name="Google Shape;152;g71d64f1754_0_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/>
              <a:t>Präsentation Release 3 - Agenda</a:t>
            </a:r>
            <a:endParaRPr dirty="0"/>
          </a:p>
        </p:txBody>
      </p:sp>
      <p:sp>
        <p:nvSpPr>
          <p:cNvPr id="153" name="Google Shape;153;g71d64f1754_0_7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71d64f1754_0_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  <p:sp>
        <p:nvSpPr>
          <p:cNvPr id="155" name="Google Shape;155;g71d64f1754_0_7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DE" sz="2500" dirty="0"/>
              <a:t>Demo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DE" sz="2500" dirty="0" err="1"/>
              <a:t>Documentation</a:t>
            </a:r>
            <a:endParaRPr lang="de-DE" sz="2500" dirty="0"/>
          </a:p>
          <a:p>
            <a:pPr indent="-387350">
              <a:spcBef>
                <a:spcPts val="0"/>
              </a:spcBef>
              <a:buSzPts val="2500"/>
            </a:pPr>
            <a:r>
              <a:rPr lang="de-DE" sz="2500" dirty="0"/>
              <a:t>Code Quality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DE" sz="2500" dirty="0" err="1"/>
              <a:t>Recap</a:t>
            </a:r>
            <a:r>
              <a:rPr lang="de-DE" sz="2500" dirty="0"/>
              <a:t> Release 3</a:t>
            </a:r>
            <a:endParaRPr sz="2500" dirty="0"/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 err="1"/>
              <a:t>Recap</a:t>
            </a:r>
            <a:r>
              <a:rPr lang="de-AT" sz="2500" dirty="0"/>
              <a:t> on Project Management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Course Feedback</a:t>
            </a:r>
            <a:endParaRPr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d64f1754_0_43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82" name="Google Shape;182;g71d64f1754_0_4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 err="1"/>
              <a:t>Documentation</a:t>
            </a:r>
            <a:endParaRPr dirty="0"/>
          </a:p>
        </p:txBody>
      </p:sp>
      <p:sp>
        <p:nvSpPr>
          <p:cNvPr id="183" name="Google Shape;183;g71d64f1754_0_43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71d64f1754_0_4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  <p:sp>
        <p:nvSpPr>
          <p:cNvPr id="185" name="Google Shape;185;g71d64f1754_0_43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i="1" dirty="0" err="1"/>
              <a:t>Briefly</a:t>
            </a:r>
            <a:r>
              <a:rPr lang="de-AT" sz="2500" i="1" dirty="0"/>
              <a:t> </a:t>
            </a:r>
            <a:r>
              <a:rPr lang="de-AT" sz="2500" i="1" dirty="0" err="1"/>
              <a:t>go</a:t>
            </a:r>
            <a:r>
              <a:rPr lang="de-AT" sz="2500" i="1" dirty="0"/>
              <a:t> </a:t>
            </a:r>
            <a:r>
              <a:rPr lang="de-AT" sz="2500" i="1" dirty="0" err="1"/>
              <a:t>through</a:t>
            </a:r>
            <a:r>
              <a:rPr lang="de-AT" sz="2500" i="1" dirty="0"/>
              <a:t> </a:t>
            </a:r>
            <a:r>
              <a:rPr lang="de-AT" sz="2500" i="1" dirty="0" err="1"/>
              <a:t>the</a:t>
            </a:r>
            <a:r>
              <a:rPr lang="de-AT" sz="2500" i="1" dirty="0"/>
              <a:t> </a:t>
            </a:r>
            <a:r>
              <a:rPr lang="de-AT" sz="2500" i="1" dirty="0" err="1"/>
              <a:t>documentation</a:t>
            </a:r>
            <a:r>
              <a:rPr lang="de-AT" sz="2500" i="1" dirty="0"/>
              <a:t> on </a:t>
            </a:r>
            <a:r>
              <a:rPr lang="de-AT" sz="2500" i="1" dirty="0" err="1"/>
              <a:t>github</a:t>
            </a:r>
            <a:r>
              <a:rPr lang="de-AT" sz="2500" i="1" dirty="0"/>
              <a:t> and </a:t>
            </a:r>
            <a:r>
              <a:rPr lang="de-AT" sz="2500" i="1" dirty="0" err="1"/>
              <a:t>the</a:t>
            </a:r>
            <a:r>
              <a:rPr lang="de-AT" sz="2500" i="1" dirty="0"/>
              <a:t> </a:t>
            </a:r>
            <a:r>
              <a:rPr lang="de-AT" sz="2500" i="1" dirty="0" err="1"/>
              <a:t>pdf</a:t>
            </a:r>
            <a:r>
              <a:rPr lang="de-AT" sz="2500" i="1" dirty="0"/>
              <a:t> </a:t>
            </a:r>
            <a:r>
              <a:rPr lang="de-AT" sz="2500" i="1" dirty="0" err="1"/>
              <a:t>file</a:t>
            </a:r>
            <a:r>
              <a:rPr lang="de-AT" sz="2500" i="1" dirty="0"/>
              <a:t>, </a:t>
            </a:r>
            <a:r>
              <a:rPr lang="de-AT" sz="2500" i="1" dirty="0" err="1"/>
              <a:t>if</a:t>
            </a:r>
            <a:r>
              <a:rPr lang="de-AT" sz="2500" i="1" dirty="0"/>
              <a:t> </a:t>
            </a:r>
            <a:r>
              <a:rPr lang="de-AT" sz="2500" i="1" dirty="0" err="1"/>
              <a:t>you</a:t>
            </a:r>
            <a:r>
              <a:rPr lang="de-AT" sz="2500" i="1" dirty="0"/>
              <a:t> </a:t>
            </a:r>
            <a:r>
              <a:rPr lang="de-AT" sz="2500" i="1" dirty="0" err="1"/>
              <a:t>have</a:t>
            </a:r>
            <a:r>
              <a:rPr lang="de-AT" sz="2500" i="1" dirty="0"/>
              <a:t> </a:t>
            </a:r>
            <a:r>
              <a:rPr lang="de-AT" sz="2500" i="1" dirty="0" err="1"/>
              <a:t>something</a:t>
            </a:r>
            <a:r>
              <a:rPr lang="de-AT" sz="2500" i="1" dirty="0"/>
              <a:t> </a:t>
            </a:r>
            <a:r>
              <a:rPr lang="de-AT" sz="2500" i="1" dirty="0" err="1"/>
              <a:t>here</a:t>
            </a:r>
            <a:r>
              <a:rPr lang="de-AT" sz="2500" i="1" dirty="0"/>
              <a:t> </a:t>
            </a:r>
            <a:r>
              <a:rPr lang="de-AT" sz="2500" i="1" dirty="0" err="1"/>
              <a:t>already</a:t>
            </a:r>
            <a:endParaRPr lang="de-AT" sz="2500" i="1" dirty="0"/>
          </a:p>
          <a:p>
            <a:pPr indent="-387350">
              <a:spcBef>
                <a:spcPts val="0"/>
              </a:spcBef>
              <a:buSzPts val="2500"/>
            </a:pPr>
            <a:r>
              <a:rPr lang="de-AT" sz="2500" i="1" dirty="0" err="1"/>
              <a:t>Briefly</a:t>
            </a:r>
            <a:r>
              <a:rPr lang="de-AT" sz="2500" i="1" dirty="0"/>
              <a:t> </a:t>
            </a:r>
            <a:r>
              <a:rPr lang="de-AT" sz="2500" i="1" dirty="0" err="1"/>
              <a:t>outline</a:t>
            </a:r>
            <a:r>
              <a:rPr lang="de-AT" sz="2500" i="1" dirty="0"/>
              <a:t> </a:t>
            </a:r>
            <a:r>
              <a:rPr lang="de-AT" sz="2500" i="1" dirty="0" err="1"/>
              <a:t>your</a:t>
            </a:r>
            <a:r>
              <a:rPr lang="de-AT" sz="2500" i="1" dirty="0"/>
              <a:t> </a:t>
            </a:r>
            <a:r>
              <a:rPr lang="de-AT" sz="2500" i="1" dirty="0" err="1"/>
              <a:t>software</a:t>
            </a:r>
            <a:r>
              <a:rPr lang="de-AT" sz="2500" i="1" dirty="0"/>
              <a:t> </a:t>
            </a:r>
            <a:r>
              <a:rPr lang="de-AT" sz="2500" i="1" dirty="0" err="1"/>
              <a:t>architecture</a:t>
            </a:r>
            <a:br>
              <a:rPr lang="de-AT" sz="2500" i="1" dirty="0"/>
            </a:br>
            <a:endParaRPr lang="de-AT" sz="25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ED681-7AF9-07A6-5F1C-35758CA9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UML – Client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DE62F5-4111-DA93-D222-978F5D2935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4</a:t>
            </a:fld>
            <a:endParaRPr lang="de-AT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8F8D00-D300-2F50-AC5A-52DB01AA530D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19633" y="1098900"/>
            <a:ext cx="7925378" cy="4150016"/>
          </a:xfrm>
        </p:spPr>
        <p:txBody>
          <a:bodyPr/>
          <a:lstStyle/>
          <a:p>
            <a:r>
              <a:rPr lang="de-AT" sz="2000" i="1" dirty="0"/>
              <a:t>Show final UML </a:t>
            </a:r>
            <a:r>
              <a:rPr lang="de-AT" sz="2000" i="1" dirty="0" err="1"/>
              <a:t>class</a:t>
            </a:r>
            <a:r>
              <a:rPr lang="de-AT" sz="2000" i="1" dirty="0"/>
              <a:t> </a:t>
            </a:r>
            <a:r>
              <a:rPr lang="de-AT" sz="2000" i="1" dirty="0" err="1"/>
              <a:t>diagram</a:t>
            </a:r>
            <a:r>
              <a:rPr lang="de-AT" sz="2000" i="1" dirty="0"/>
              <a:t>, and </a:t>
            </a:r>
            <a:r>
              <a:rPr lang="de-AT" sz="2000" i="1" dirty="0" err="1"/>
              <a:t>discuss</a:t>
            </a:r>
            <a:r>
              <a:rPr lang="de-AT" sz="2000" i="1" dirty="0"/>
              <a:t> </a:t>
            </a:r>
            <a:r>
              <a:rPr lang="de-AT" sz="2000" i="1" dirty="0" err="1"/>
              <a:t>how</a:t>
            </a:r>
            <a:r>
              <a:rPr lang="de-AT" sz="2000" i="1" dirty="0"/>
              <a:t> </a:t>
            </a:r>
            <a:r>
              <a:rPr lang="de-AT" sz="2000" i="1" dirty="0" err="1"/>
              <a:t>you</a:t>
            </a:r>
            <a:r>
              <a:rPr lang="de-AT" sz="2000" i="1" dirty="0"/>
              <a:t> </a:t>
            </a:r>
            <a:r>
              <a:rPr lang="de-AT" sz="2000" i="1" dirty="0" err="1"/>
              <a:t>adapted</a:t>
            </a:r>
            <a:r>
              <a:rPr lang="de-AT" sz="2000" i="1" dirty="0"/>
              <a:t> </a:t>
            </a:r>
            <a:r>
              <a:rPr lang="de-AT" sz="2000" i="1" dirty="0" err="1"/>
              <a:t>it</a:t>
            </a:r>
            <a:r>
              <a:rPr lang="de-AT" sz="2000" i="1" dirty="0"/>
              <a:t> </a:t>
            </a:r>
            <a:r>
              <a:rPr lang="de-AT" sz="2000" i="1" dirty="0" err="1"/>
              <a:t>over</a:t>
            </a:r>
            <a:r>
              <a:rPr lang="de-AT" sz="2000" i="1" dirty="0"/>
              <a:t> </a:t>
            </a:r>
            <a:r>
              <a:rPr lang="de-AT" sz="2000" i="1" dirty="0" err="1"/>
              <a:t>the</a:t>
            </a:r>
            <a:r>
              <a:rPr lang="de-AT" sz="2000" i="1" dirty="0"/>
              <a:t> </a:t>
            </a:r>
            <a:r>
              <a:rPr lang="de-AT" sz="2000" i="1" dirty="0" err="1"/>
              <a:t>semester</a:t>
            </a:r>
            <a:endParaRPr lang="de-AT" sz="2000" i="1" dirty="0"/>
          </a:p>
          <a:p>
            <a:endParaRPr lang="de-AT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C28026F-EC0B-D939-AB32-E2E27D88C83D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2624A27-78E4-C7C9-2F33-84E16BB0E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702" y="1828680"/>
            <a:ext cx="3230596" cy="474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6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4DCFD-662F-4CB8-E6A1-0BF6B115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UML - Server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B469964-B5E7-D476-969E-421B41368EBE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176CAE-01CB-0DC6-60C6-F66D64E3C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16DF5F-8CFD-1B67-0D66-385EC050C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5</a:t>
            </a:fld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9504858-BEA9-21C9-A7BE-C37E48B0C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380" y="1296390"/>
            <a:ext cx="6345240" cy="498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5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A0330-74E2-FD42-4270-A6DF4A44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UML – Server (</a:t>
            </a:r>
            <a:r>
              <a:rPr lang="de-DE" dirty="0" err="1"/>
              <a:t>RestController</a:t>
            </a:r>
            <a:r>
              <a:rPr lang="de-DE" dirty="0"/>
              <a:t>)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9E01C08-7AD5-9C02-6F85-9F2DA61F81DC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F7858D-2A54-ED4B-D23A-1476126A7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D1CD5B-607D-C19C-884E-A6C31F1F7A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6</a:t>
            </a:fld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85D8C62-B75D-A3A6-4233-765FF9AF8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68" y="2205581"/>
            <a:ext cx="8176334" cy="244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0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6A5D0-ADB5-33FE-C9E4-3332B52C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UML - Simulator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1BBB8E-0072-386B-8E72-FBDC9B4F6027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AA641A-BA2B-F4D8-3127-E37FFB64B5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3E91D9-8065-22BE-7D65-6B24F03AC7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7</a:t>
            </a:fld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23D4CE-406C-903B-0942-9EAB766B5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570" y="1219845"/>
            <a:ext cx="2708773" cy="507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3b5d5f527_0_0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72" name="Google Shape;172;g73b5d5f527_0_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/>
              <a:t>Code Quality</a:t>
            </a:r>
            <a:endParaRPr dirty="0"/>
          </a:p>
        </p:txBody>
      </p:sp>
      <p:sp>
        <p:nvSpPr>
          <p:cNvPr id="173" name="Google Shape;173;g73b5d5f527_0_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73b5d5f527_0_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  <p:sp>
        <p:nvSpPr>
          <p:cNvPr id="175" name="Google Shape;175;g73b5d5f527_0_0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i="1" dirty="0"/>
              <a:t>Show Coverage + Quality Report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i="1" dirty="0" err="1"/>
              <a:t>Argue</a:t>
            </a:r>
            <a:r>
              <a:rPr lang="de-AT" sz="2500" i="1" dirty="0"/>
              <a:t> </a:t>
            </a:r>
            <a:r>
              <a:rPr lang="de-AT" sz="2500" i="1" dirty="0" err="1"/>
              <a:t>about</a:t>
            </a:r>
            <a:r>
              <a:rPr lang="de-AT" sz="2500" i="1" dirty="0"/>
              <a:t> </a:t>
            </a:r>
            <a:r>
              <a:rPr lang="de-AT" sz="2500" i="1" dirty="0" err="1"/>
              <a:t>the</a:t>
            </a:r>
            <a:r>
              <a:rPr lang="de-AT" sz="2500" i="1" dirty="0"/>
              <a:t> </a:t>
            </a:r>
            <a:r>
              <a:rPr lang="de-AT" sz="2500" i="1" dirty="0" err="1"/>
              <a:t>quality</a:t>
            </a:r>
            <a:r>
              <a:rPr lang="de-AT" sz="2500" i="1" dirty="0"/>
              <a:t> </a:t>
            </a:r>
            <a:r>
              <a:rPr lang="de-AT" sz="2500" i="1" dirty="0" err="1"/>
              <a:t>of</a:t>
            </a:r>
            <a:r>
              <a:rPr lang="de-AT" sz="2500" i="1" dirty="0"/>
              <a:t> </a:t>
            </a:r>
            <a:r>
              <a:rPr lang="de-AT" sz="2500" i="1" dirty="0" err="1"/>
              <a:t>your</a:t>
            </a:r>
            <a:r>
              <a:rPr lang="de-AT" sz="2500" i="1" dirty="0"/>
              <a:t> </a:t>
            </a:r>
            <a:r>
              <a:rPr lang="de-AT" sz="2500" i="1" dirty="0" err="1"/>
              <a:t>software</a:t>
            </a:r>
            <a:r>
              <a:rPr lang="de-AT" sz="2500" i="1" dirty="0"/>
              <a:t> </a:t>
            </a:r>
            <a:r>
              <a:rPr lang="de-AT" sz="2500" i="1" dirty="0" err="1"/>
              <a:t>based</a:t>
            </a:r>
            <a:r>
              <a:rPr lang="de-AT" sz="2500" i="1" dirty="0"/>
              <a:t> on </a:t>
            </a:r>
            <a:r>
              <a:rPr lang="de-AT" sz="2500" i="1" dirty="0" err="1"/>
              <a:t>these</a:t>
            </a:r>
            <a:r>
              <a:rPr lang="de-AT" sz="2500" i="1" dirty="0"/>
              <a:t> </a:t>
            </a:r>
            <a:r>
              <a:rPr lang="de-AT" sz="2500" i="1" dirty="0" err="1"/>
              <a:t>reports</a:t>
            </a:r>
            <a:endParaRPr sz="25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1d64f1754_0_25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12" name="Google Shape;212;g71d64f1754_0_2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 err="1"/>
              <a:t>Recap</a:t>
            </a:r>
            <a:r>
              <a:rPr lang="de-AT" dirty="0"/>
              <a:t> Release 3</a:t>
            </a:r>
            <a:endParaRPr dirty="0"/>
          </a:p>
        </p:txBody>
      </p:sp>
      <p:sp>
        <p:nvSpPr>
          <p:cNvPr id="213" name="Google Shape;213;g71d64f1754_0_25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71d64f1754_0_2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  <p:sp>
        <p:nvSpPr>
          <p:cNvPr id="215" name="Google Shape;215;g71d64f1754_0_25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DE" sz="2500" i="1" dirty="0" err="1"/>
              <a:t>What</a:t>
            </a:r>
            <a:r>
              <a:rPr lang="de-DE" sz="2500" i="1" dirty="0"/>
              <a:t> was </a:t>
            </a:r>
            <a:r>
              <a:rPr lang="de-DE" sz="2500" i="1" dirty="0" err="1"/>
              <a:t>your</a:t>
            </a:r>
            <a:r>
              <a:rPr lang="de-DE" sz="2500" i="1" dirty="0"/>
              <a:t> </a:t>
            </a:r>
            <a:r>
              <a:rPr lang="de-DE" sz="2500" i="1" dirty="0" err="1"/>
              <a:t>progress</a:t>
            </a:r>
            <a:r>
              <a:rPr lang="de-DE" sz="2500" i="1" dirty="0"/>
              <a:t> in </a:t>
            </a:r>
            <a:r>
              <a:rPr lang="de-DE" sz="2500" i="1" dirty="0" err="1"/>
              <a:t>this</a:t>
            </a:r>
            <a:r>
              <a:rPr lang="de-DE" sz="2500" i="1" dirty="0"/>
              <a:t> release?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DE" sz="2500" i="1" dirty="0"/>
              <a:t>Are </a:t>
            </a:r>
            <a:r>
              <a:rPr lang="de-DE" sz="2500" i="1" dirty="0" err="1"/>
              <a:t>you</a:t>
            </a:r>
            <a:r>
              <a:rPr lang="de-DE" sz="2500" i="1" dirty="0"/>
              <a:t> </a:t>
            </a:r>
            <a:r>
              <a:rPr lang="de-DE" sz="2500" i="1" dirty="0" err="1"/>
              <a:t>satisfied</a:t>
            </a:r>
            <a:r>
              <a:rPr lang="de-DE" sz="2500" i="1" dirty="0"/>
              <a:t> </a:t>
            </a:r>
            <a:r>
              <a:rPr lang="de-DE" sz="2500" i="1" dirty="0" err="1"/>
              <a:t>with</a:t>
            </a:r>
            <a:r>
              <a:rPr lang="de-DE" sz="2500" i="1" dirty="0"/>
              <a:t> </a:t>
            </a:r>
            <a:r>
              <a:rPr lang="de-DE" sz="2500" i="1" dirty="0" err="1"/>
              <a:t>your</a:t>
            </a:r>
            <a:r>
              <a:rPr lang="de-DE" sz="2500" i="1" dirty="0"/>
              <a:t> </a:t>
            </a:r>
            <a:r>
              <a:rPr lang="de-DE" sz="2500" i="1" dirty="0" err="1"/>
              <a:t>current</a:t>
            </a:r>
            <a:r>
              <a:rPr lang="de-DE" sz="2500" i="1" dirty="0"/>
              <a:t> </a:t>
            </a:r>
            <a:r>
              <a:rPr lang="de-DE" sz="2500" i="1" dirty="0" err="1"/>
              <a:t>status</a:t>
            </a:r>
            <a:r>
              <a:rPr lang="de-DE" sz="2500" i="1" dirty="0"/>
              <a:t>?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DE" sz="2500" i="1" dirty="0" err="1"/>
              <a:t>Did</a:t>
            </a:r>
            <a:r>
              <a:rPr lang="de-DE" sz="2500" i="1" dirty="0"/>
              <a:t> </a:t>
            </a:r>
            <a:r>
              <a:rPr lang="de-DE" sz="2500" i="1" dirty="0" err="1"/>
              <a:t>you</a:t>
            </a:r>
            <a:r>
              <a:rPr lang="de-DE" sz="2500" i="1" dirty="0"/>
              <a:t> finish all </a:t>
            </a:r>
            <a:r>
              <a:rPr lang="de-DE" sz="2500" i="1" dirty="0" err="1"/>
              <a:t>planned</a:t>
            </a:r>
            <a:r>
              <a:rPr lang="de-DE" sz="2500" i="1" dirty="0"/>
              <a:t> </a:t>
            </a:r>
            <a:r>
              <a:rPr lang="de-DE" sz="2500" i="1" dirty="0" err="1"/>
              <a:t>tickets</a:t>
            </a:r>
            <a:r>
              <a:rPr lang="de-DE" sz="2500" i="1" dirty="0"/>
              <a:t>?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DE" sz="2500" i="1" dirty="0" err="1"/>
              <a:t>What</a:t>
            </a:r>
            <a:r>
              <a:rPr lang="de-DE" sz="2500" i="1" dirty="0"/>
              <a:t> </a:t>
            </a:r>
            <a:r>
              <a:rPr lang="de-DE" sz="2500" i="1" dirty="0" err="1"/>
              <a:t>were</a:t>
            </a:r>
            <a:r>
              <a:rPr lang="de-DE" sz="2500" i="1" dirty="0"/>
              <a:t> </a:t>
            </a:r>
            <a:r>
              <a:rPr lang="de-DE" sz="2500" i="1" dirty="0" err="1"/>
              <a:t>problems</a:t>
            </a:r>
            <a:r>
              <a:rPr lang="de-DE" sz="2500" i="1" dirty="0"/>
              <a:t> in </a:t>
            </a:r>
            <a:r>
              <a:rPr lang="de-DE" sz="2500" i="1" dirty="0" err="1"/>
              <a:t>this</a:t>
            </a:r>
            <a:r>
              <a:rPr lang="de-DE" sz="2500" i="1" dirty="0"/>
              <a:t> release?</a:t>
            </a:r>
            <a:endParaRPr sz="2500" i="1" dirty="0"/>
          </a:p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Bildschirmpräsentation (4:3)</PresentationFormat>
  <Paragraphs>71</Paragraphs>
  <Slides>14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Noto Sans Symbols</vt:lpstr>
      <vt:lpstr>Arial Black</vt:lpstr>
      <vt:lpstr>Office-Design</vt:lpstr>
      <vt:lpstr>Smart Room  Application Final Release Team 2</vt:lpstr>
      <vt:lpstr>Präsentation Release 3 - Agenda</vt:lpstr>
      <vt:lpstr>Documentation</vt:lpstr>
      <vt:lpstr>UML – Client</vt:lpstr>
      <vt:lpstr>UML - Server</vt:lpstr>
      <vt:lpstr>UML – Server (RestController)</vt:lpstr>
      <vt:lpstr>UML - Simulator</vt:lpstr>
      <vt:lpstr>Code Quality</vt:lpstr>
      <vt:lpstr>Recap Release 3</vt:lpstr>
      <vt:lpstr>Recap Project Management</vt:lpstr>
      <vt:lpstr>Task + Time Distribution</vt:lpstr>
      <vt:lpstr>Task + Time Distribution</vt:lpstr>
      <vt:lpstr>Task + Time Distribution</vt:lpstr>
      <vt:lpstr>Course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Travelmanagement  Release 2 Team x</dc:title>
  <dc:creator>Angela Andorfer</dc:creator>
  <cp:lastModifiedBy>Abir</cp:lastModifiedBy>
  <cp:revision>30</cp:revision>
  <dcterms:created xsi:type="dcterms:W3CDTF">2018-04-19T12:56:50Z</dcterms:created>
  <dcterms:modified xsi:type="dcterms:W3CDTF">2023-01-15T10:48:58Z</dcterms:modified>
</cp:coreProperties>
</file>