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19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24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13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73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.ws22.prse.smartroom.Team2/issues#zenhu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.ws22.prse.smartroom.Team2/blob/main/documentation/usecases/Use%20Case-21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Ae03yyrc6oA21e3DZcrQh2/Smart-Room?node-id=0%3A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.ws22.prse.smartroom.team2/issues#workspaces/project-se-team-2-635010964bb2824525e3e685/boa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2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Nuray</a:t>
            </a:r>
            <a:r>
              <a:rPr lang="en-US" dirty="0"/>
              <a:t> </a:t>
            </a:r>
            <a:r>
              <a:rPr lang="en-US" dirty="0" err="1"/>
              <a:t>Seker</a:t>
            </a:r>
            <a:r>
              <a:rPr lang="en-US" dirty="0"/>
              <a:t>, </a:t>
            </a:r>
            <a:r>
              <a:rPr lang="en-US" dirty="0" err="1"/>
              <a:t>Abir</a:t>
            </a:r>
            <a:r>
              <a:rPr lang="en-US" dirty="0"/>
              <a:t> </a:t>
            </a:r>
            <a:r>
              <a:rPr lang="en-US" dirty="0" err="1"/>
              <a:t>Sikder</a:t>
            </a:r>
            <a:r>
              <a:rPr lang="en-US" dirty="0"/>
              <a:t>, Stefan Pilgerstorfer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&amp; Lessons Learned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 err="1"/>
              <a:t>CircleCI</a:t>
            </a:r>
            <a:r>
              <a:rPr lang="en-US" sz="2500" dirty="0"/>
              <a:t> 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 err="1"/>
              <a:t>Zenhub</a:t>
            </a:r>
            <a:endParaRPr lang="en-US" sz="25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Recognizing all requirements and devices</a:t>
            </a:r>
            <a:br>
              <a:rPr lang="en-US" sz="2500" dirty="0"/>
            </a:br>
            <a:r>
              <a:rPr lang="en-US" sz="2500" dirty="0"/>
              <a:t>(Slides, Requirements document, …)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Basic knowledge about required tools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Estimation problems will stay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+ Planning Release 2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Prototype</a:t>
            </a:r>
          </a:p>
          <a:p>
            <a:pPr lvl="1" indent="-387350">
              <a:buSzPts val="2500"/>
              <a:buChar char="⬛"/>
            </a:pPr>
            <a:r>
              <a:rPr lang="en-US" sz="2300" dirty="0"/>
              <a:t>Implementing database</a:t>
            </a:r>
          </a:p>
          <a:p>
            <a:pPr lvl="1" indent="-387350">
              <a:buSzPts val="2500"/>
              <a:buChar char="⬛"/>
            </a:pPr>
            <a:r>
              <a:rPr lang="en-US" sz="2300" dirty="0"/>
              <a:t>Filling dummy data (database connection)</a:t>
            </a:r>
          </a:p>
          <a:p>
            <a:pPr lvl="1" indent="-387350">
              <a:buSzPts val="2500"/>
              <a:buChar char="⬛"/>
            </a:pPr>
            <a:r>
              <a:rPr lang="en-US" sz="2300" dirty="0"/>
              <a:t>GUI</a:t>
            </a:r>
          </a:p>
          <a:p>
            <a:pPr lvl="1" indent="-387350">
              <a:buSzPts val="2500"/>
              <a:buChar char="⬛"/>
            </a:pPr>
            <a:r>
              <a:rPr lang="en-US" sz="2300" dirty="0"/>
              <a:t>Some basic features working</a:t>
            </a:r>
          </a:p>
          <a:p>
            <a:pPr lvl="2" indent="-387350">
              <a:buSzPts val="2500"/>
              <a:buChar char="⬛"/>
            </a:pPr>
            <a:r>
              <a:rPr lang="en-US" sz="2100" dirty="0"/>
              <a:t>Import csv data</a:t>
            </a:r>
          </a:p>
          <a:p>
            <a:pPr lvl="2" indent="-387350">
              <a:buSzPts val="2500"/>
              <a:buChar char="⬛"/>
            </a:pPr>
            <a:r>
              <a:rPr lang="en-US" sz="2100" dirty="0"/>
              <a:t>CRUD on basic classes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Unit tests for implemented features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>
                <a:hlinkClick r:id="rId3"/>
              </a:rPr>
              <a:t>Zenhub</a:t>
            </a:r>
            <a:endParaRPr lang="en-US" sz="25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Release 1 - Agenda</a:t>
            </a:r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buSzPts val="2500"/>
            </a:pPr>
            <a:r>
              <a:rPr lang="en-US" sz="2500" dirty="0"/>
              <a:t>Use Case Description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UI Prototype</a:t>
            </a:r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dirty="0"/>
              <a:t>UML Class Diagram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Planning for Release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Use Case Description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Overview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Sample</a:t>
            </a:r>
            <a:br>
              <a:rPr lang="en-US" sz="2500" i="1" dirty="0"/>
            </a:br>
            <a:r>
              <a:rPr lang="en-US" sz="2500" i="1" dirty="0">
                <a:hlinkClick r:id="rId3"/>
              </a:rPr>
              <a:t>Use Case 21</a:t>
            </a:r>
            <a:endParaRPr lang="en-US" sz="25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595DD-AB1F-E966-8D81-E85E7B8FA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371" y="1777395"/>
            <a:ext cx="5030252" cy="4149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UI Prototype</a:t>
            </a:r>
            <a:endParaRPr lang="en-US"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de-AT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i="1" dirty="0"/>
              <a:t>Tool: Figma</a:t>
            </a:r>
          </a:p>
          <a:p>
            <a:pPr marL="457200" lvl="0" indent="-387350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i="1"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i="1" dirty="0">
                <a:hlinkClick r:id="rId3"/>
              </a:rPr>
              <a:t>UI Prototype</a:t>
            </a:r>
            <a:endParaRPr lang="en-US" i="1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0D3106D-DCE6-5A87-DA94-CEEE42CB2C9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8B0C6B-4253-0888-D6AB-8276BD9D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072" y="2060252"/>
            <a:ext cx="5851264" cy="41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 (</a:t>
            </a:r>
            <a:r>
              <a:rPr lang="en-US" sz="3200" dirty="0"/>
              <a:t>UML, </a:t>
            </a:r>
            <a:r>
              <a:rPr lang="en-US" sz="3200" dirty="0" err="1"/>
              <a:t>DrawIO</a:t>
            </a:r>
            <a:r>
              <a:rPr lang="en-US" sz="3200" dirty="0"/>
              <a:t>)</a:t>
            </a:r>
            <a:br>
              <a:rPr lang="en-US" dirty="0"/>
            </a:br>
            <a:endParaRPr lang="en-US" sz="2400" dirty="0"/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3398C-6269-DEED-AA01-3FF3A94B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156517"/>
            <a:ext cx="7763762" cy="5070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 Diagram (</a:t>
            </a:r>
            <a:r>
              <a:rPr lang="en-US" sz="3200" dirty="0" err="1"/>
              <a:t>DrawIO</a:t>
            </a:r>
            <a:r>
              <a:rPr lang="en-US" sz="3200" dirty="0"/>
              <a:t>)</a:t>
            </a:r>
            <a:br>
              <a:rPr lang="en-US" dirty="0"/>
            </a:br>
            <a:endParaRPr lang="en-US" sz="2400" dirty="0"/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521F6-50B6-D36E-BAB3-84342BA2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7" y="1121050"/>
            <a:ext cx="7525809" cy="50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algn="l" rtl="0">
              <a:spcBef>
                <a:spcPts val="600"/>
              </a:spcBef>
              <a:spcAft>
                <a:spcPts val="0"/>
              </a:spcAft>
              <a:buSzPts val="2500"/>
            </a:pPr>
            <a:r>
              <a:rPr lang="en-US" sz="3200" dirty="0"/>
              <a:t>What was done, how was the distribution of the tasks?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Configure </a:t>
            </a:r>
            <a:r>
              <a:rPr lang="en-US" sz="2500" dirty="0" err="1"/>
              <a:t>github</a:t>
            </a:r>
            <a:r>
              <a:rPr lang="en-US" sz="2500" dirty="0"/>
              <a:t> (all)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Configure </a:t>
            </a:r>
            <a:r>
              <a:rPr lang="en-US" sz="2500" dirty="0" err="1"/>
              <a:t>zenhub</a:t>
            </a:r>
            <a:r>
              <a:rPr lang="en-US" sz="2500" dirty="0"/>
              <a:t> (all)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Configure </a:t>
            </a:r>
            <a:r>
              <a:rPr lang="en-US" sz="2500" dirty="0" err="1"/>
              <a:t>circleCI</a:t>
            </a:r>
            <a:r>
              <a:rPr lang="en-US" sz="2500" dirty="0"/>
              <a:t> (all)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Concept (</a:t>
            </a:r>
            <a:r>
              <a:rPr lang="en-US" sz="2500" dirty="0" err="1"/>
              <a:t>Nuray</a:t>
            </a:r>
            <a:r>
              <a:rPr lang="en-US" sz="2500" dirty="0"/>
              <a:t>, </a:t>
            </a:r>
            <a:r>
              <a:rPr lang="en-US" sz="2500" dirty="0" err="1"/>
              <a:t>Abir</a:t>
            </a:r>
            <a:r>
              <a:rPr lang="en-US" sz="2500" dirty="0"/>
              <a:t>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 err="1"/>
              <a:t>UseCases</a:t>
            </a:r>
            <a:r>
              <a:rPr lang="en-US" sz="2500" dirty="0"/>
              <a:t> (all)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Prepare </a:t>
            </a:r>
            <a:r>
              <a:rPr lang="en-US" sz="2500" dirty="0" err="1"/>
              <a:t>SampleData</a:t>
            </a:r>
            <a:r>
              <a:rPr lang="en-US" sz="2500" dirty="0"/>
              <a:t> (</a:t>
            </a:r>
            <a:r>
              <a:rPr lang="en-US" dirty="0" err="1"/>
              <a:t>LightSource</a:t>
            </a:r>
            <a:r>
              <a:rPr lang="en-US" dirty="0"/>
              <a:t>, </a:t>
            </a:r>
            <a:r>
              <a:rPr lang="en-US" dirty="0" err="1"/>
              <a:t>AirQuality</a:t>
            </a:r>
            <a:r>
              <a:rPr lang="en-US" sz="2500" dirty="0"/>
              <a:t>) (Stefan)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UI Prototype (</a:t>
            </a:r>
            <a:r>
              <a:rPr lang="en-US" sz="2500" dirty="0" err="1"/>
              <a:t>Nuray</a:t>
            </a:r>
            <a:r>
              <a:rPr lang="en-US" sz="2500" dirty="0"/>
              <a:t>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UML Diagram (Stefan, </a:t>
            </a:r>
            <a:r>
              <a:rPr lang="en-US" sz="2500" dirty="0" err="1"/>
              <a:t>Abir</a:t>
            </a:r>
            <a:r>
              <a:rPr lang="en-US" sz="2500" dirty="0"/>
              <a:t>)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ER Diagram (Stefan, </a:t>
            </a:r>
            <a:r>
              <a:rPr lang="en-US" sz="2500" dirty="0" err="1"/>
              <a:t>Abir</a:t>
            </a:r>
            <a:r>
              <a:rPr lang="en-US" sz="25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790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i="1" dirty="0"/>
              <a:t>Which tasks were created?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 err="1">
                <a:hlinkClick r:id="rId3"/>
              </a:rPr>
              <a:t>Zenhub</a:t>
            </a:r>
            <a:endParaRPr lang="en-US" sz="25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2F64B-2195-CB42-B0E9-2688ED205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68" y="2509751"/>
            <a:ext cx="7925400" cy="33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dirty="0"/>
              <a:t>Did the team make a good estimation of the effort?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UI Prototype more effort than expected</a:t>
            </a:r>
            <a:br>
              <a:rPr lang="en-US" sz="2500" dirty="0"/>
            </a:br>
            <a:r>
              <a:rPr lang="en-US" sz="2500" dirty="0"/>
              <a:t>(mostly performed by </a:t>
            </a:r>
            <a:r>
              <a:rPr lang="en-US" sz="2500" dirty="0" err="1"/>
              <a:t>Nuray</a:t>
            </a:r>
            <a:r>
              <a:rPr lang="en-US" sz="2500" dirty="0"/>
              <a:t>)</a:t>
            </a:r>
          </a:p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lang="en-US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56587-AE43-707F-DB83-D2B6AB31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3" y="3387015"/>
            <a:ext cx="7867355" cy="1645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251</Words>
  <Application>Microsoft Office PowerPoint</Application>
  <PresentationFormat>On-screen Show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Noto Sans Symbols</vt:lpstr>
      <vt:lpstr>Arial</vt:lpstr>
      <vt:lpstr>Arial Black</vt:lpstr>
      <vt:lpstr>Office-Design</vt:lpstr>
      <vt:lpstr>Digital Twin of a Smart Room  Release 1 Team 2</vt:lpstr>
      <vt:lpstr>Presentation Release 1 - Agenda</vt:lpstr>
      <vt:lpstr>Use Case Description</vt:lpstr>
      <vt:lpstr>UI Prototype</vt:lpstr>
      <vt:lpstr>Class Diagram (UML, DrawIO) </vt:lpstr>
      <vt:lpstr>ER Diagram (DrawIO) </vt:lpstr>
      <vt:lpstr>What was done, how was the distribution of the tasks?</vt:lpstr>
      <vt:lpstr>Which tasks were created?</vt:lpstr>
      <vt:lpstr>Did the team make a good estimation of the effort?</vt:lpstr>
      <vt:lpstr>Problems &amp; Lessons Learned</vt:lpstr>
      <vt:lpstr>Next Steps + Planning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Stefan Pilgerstorfer</cp:lastModifiedBy>
  <cp:revision>44</cp:revision>
  <dcterms:created xsi:type="dcterms:W3CDTF">2018-04-19T12:56:50Z</dcterms:created>
  <dcterms:modified xsi:type="dcterms:W3CDTF">2022-11-05T12:37:35Z</dcterms:modified>
</cp:coreProperties>
</file>