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68" r:id="rId6"/>
    <p:sldId id="269" r:id="rId7"/>
    <p:sldId id="263" r:id="rId8"/>
    <p:sldId id="264" r:id="rId9"/>
    <p:sldId id="271" r:id="rId10"/>
    <p:sldId id="272" r:id="rId11"/>
    <p:sldId id="273" r:id="rId12"/>
    <p:sldId id="260" r:id="rId13"/>
    <p:sldId id="265" r:id="rId14"/>
    <p:sldId id="270" r:id="rId15"/>
    <p:sldId id="274" r:id="rId16"/>
    <p:sldId id="261" r:id="rId17"/>
    <p:sldId id="262" r:id="rId18"/>
    <p:sldId id="275" r:id="rId19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1881-84C3-4CA4-A1B4-7C05F5439770}" v="778" dt="2022-12-10T16:31:38.616"/>
    <p1510:client id="{16934DEF-21AF-4945-A279-15A2EC7680DB}" v="46" dt="2022-12-10T19:54:20.974"/>
    <p1510:client id="{923FFBC8-A17E-493C-B096-1EADEB9468A2}" v="31" dt="2022-12-11T00:27:01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5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6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9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0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Elma </a:t>
            </a:r>
            <a:r>
              <a:rPr lang="en-US" dirty="0" err="1"/>
              <a:t>Buljina</a:t>
            </a:r>
            <a:r>
              <a:rPr lang="en-US" dirty="0"/>
              <a:t>, Nuray </a:t>
            </a:r>
            <a:r>
              <a:rPr lang="en-US" dirty="0" err="1"/>
              <a:t>Seker</a:t>
            </a:r>
            <a:r>
              <a:rPr lang="en-US" dirty="0"/>
              <a:t>, Abir Sikder, Stefan </a:t>
            </a:r>
            <a:r>
              <a:rPr lang="en-US" dirty="0" err="1"/>
              <a:t>Pilgerstorfer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2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1A67E-631D-F60E-F086-51835177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8" y="2198237"/>
            <a:ext cx="7854635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75DBC3-0EF6-AC39-9525-5AE49F43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02" y="3468086"/>
            <a:ext cx="4882309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Sample Unit Test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6A0B87-6335-ECD1-D8CF-91F1DF6A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1" y="1697302"/>
            <a:ext cx="3225717" cy="36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3F6555-F2FD-39BF-64FA-AC47BF09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3" y="2243581"/>
            <a:ext cx="5024486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419686" y="1467171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30835">
              <a:buSzPts val="2500"/>
            </a:pPr>
            <a:r>
              <a:rPr lang="en-US" sz="1600" i="1" dirty="0"/>
              <a:t>API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CRUD Room</a:t>
            </a:r>
          </a:p>
          <a:p>
            <a:pPr lvl="1" indent="-330835">
              <a:buSzPts val="2500"/>
            </a:pPr>
            <a:r>
              <a:rPr lang="en-US" sz="1600" i="1" dirty="0"/>
              <a:t>Majority of GUI</a:t>
            </a:r>
          </a:p>
          <a:p>
            <a:pPr lvl="1" indent="-330835">
              <a:buSzPts val="2500"/>
            </a:pPr>
            <a:r>
              <a:rPr lang="en-US" sz="1600" i="1" dirty="0"/>
              <a:t>Export functionality (room only)</a:t>
            </a:r>
          </a:p>
          <a:p>
            <a:pPr lvl="1" indent="-330835">
              <a:buSzPts val="2500"/>
            </a:pPr>
            <a:r>
              <a:rPr lang="en-US" sz="1600" i="1" dirty="0"/>
              <a:t>(Simulator) HTTP Response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UML Diagram (Update)</a:t>
            </a:r>
          </a:p>
          <a:p>
            <a:pPr lvl="1" indent="-330835">
              <a:buSzPts val="2500"/>
            </a:pPr>
            <a:endParaRPr lang="en-US" sz="16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are tasks that were planned but not finished?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Remote control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Visualize Static information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Complete API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Unit tests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dirty="0"/>
              <a:t>Mandatory: </a:t>
            </a:r>
            <a:r>
              <a:rPr lang="en-US" sz="2500" i="1" dirty="0"/>
              <a:t>Distribution of tasks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Which person was working on which parts, and how much effort was put into these parts?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endParaRPr lang="en-US" sz="2300" i="1" dirty="0"/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This is your chance to show us that everyone is contributing to each part of the software (project requirement)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14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41181"/>
              </p:ext>
            </p:extLst>
          </p:nvPr>
        </p:nvGraphicFramePr>
        <p:xfrm>
          <a:off x="424206" y="1319752"/>
          <a:ext cx="8455842" cy="361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3007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Nuray Seker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Front-End: GUI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Back-End: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-Action Handles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-Calling Rest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Design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Main Pane (Mock Data),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Menu Bar,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Page: All Rooms</a:t>
                      </a:r>
                      <a:br>
                        <a:rPr lang="de-DE" dirty="0"/>
                      </a:b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Export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a .</a:t>
                      </a:r>
                      <a:r>
                        <a:rPr lang="de-DE" dirty="0" err="1"/>
                        <a:t>csv</a:t>
                      </a:r>
                      <a:r>
                        <a:rPr lang="de-DE" dirty="0"/>
                        <a:t> File)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Action Handle: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Show </a:t>
                      </a:r>
                      <a:r>
                        <a:rPr lang="de-DE" dirty="0" err="1"/>
                        <a:t>existing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rooms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currently</a:t>
                      </a:r>
                      <a:r>
                        <a:rPr lang="de-DE" dirty="0"/>
                        <a:t> sample </a:t>
                      </a:r>
                      <a:r>
                        <a:rPr lang="de-DE" dirty="0" err="1"/>
                        <a:t>size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10)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Create/Update/Delete </a:t>
                      </a:r>
                      <a:r>
                        <a:rPr lang="de-DE" dirty="0" err="1"/>
                        <a:t>room</a:t>
                      </a:r>
                      <a:r>
                        <a:rPr lang="de-DE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Select ALL</a:t>
                      </a: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40034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r>
                        <a:rPr lang="en-US" dirty="0"/>
                        <a:t>Elma </a:t>
                      </a:r>
                      <a:r>
                        <a:rPr lang="en-US" dirty="0" err="1"/>
                        <a:t>Buljina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2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15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83481"/>
              </p:ext>
            </p:extLst>
          </p:nvPr>
        </p:nvGraphicFramePr>
        <p:xfrm>
          <a:off x="344079" y="791853"/>
          <a:ext cx="845584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2227672">
                <a:tc>
                  <a:txBody>
                    <a:bodyPr/>
                    <a:lstStyle/>
                    <a:p>
                      <a:r>
                        <a:rPr lang="de-DE" dirty="0"/>
                        <a:t>Stefan </a:t>
                      </a:r>
                      <a:r>
                        <a:rPr lang="de-DE" dirty="0" err="1"/>
                        <a:t>Pilgerstorfer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-Project </a:t>
                      </a:r>
                      <a:r>
                        <a:rPr lang="de-DE" dirty="0" err="1"/>
                        <a:t>Structure</a:t>
                      </a:r>
                      <a:endParaRPr lang="de-DE" dirty="0"/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-Database (AWS / MySQL)</a:t>
                      </a:r>
                    </a:p>
                    <a:p>
                      <a:r>
                        <a:rPr lang="de-DE" dirty="0"/>
                        <a:t>-DB Model</a:t>
                      </a:r>
                    </a:p>
                    <a:p>
                      <a:r>
                        <a:rPr lang="de-DE" dirty="0"/>
                        <a:t>-Hibernate, JPA, Spring-Boot, Spring-Security, Spring-Data</a:t>
                      </a:r>
                    </a:p>
                    <a:p>
                      <a:r>
                        <a:rPr lang="de-DE" dirty="0"/>
                        <a:t>-JPA </a:t>
                      </a:r>
                      <a:r>
                        <a:rPr lang="de-DE" dirty="0" err="1"/>
                        <a:t>Repositories</a:t>
                      </a:r>
                      <a:endParaRPr lang="de-DE" dirty="0"/>
                    </a:p>
                    <a:p>
                      <a:r>
                        <a:rPr lang="de-DE" dirty="0"/>
                        <a:t>-API Room</a:t>
                      </a:r>
                    </a:p>
                    <a:p>
                      <a:r>
                        <a:rPr lang="de-DE" dirty="0"/>
                        <a:t>-Simulator Client</a:t>
                      </a:r>
                    </a:p>
                    <a:p>
                      <a:r>
                        <a:rPr lang="de-DE" dirty="0"/>
                        <a:t>-API Client</a:t>
                      </a:r>
                    </a:p>
                    <a:p>
                      <a:r>
                        <a:rPr lang="de-DE" dirty="0"/>
                        <a:t>-Unit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API: (GET, POST, PUT, DELETE)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00476"/>
                  </a:ext>
                </a:extLst>
              </a:tr>
              <a:tr h="1642908">
                <a:tc>
                  <a:txBody>
                    <a:bodyPr/>
                    <a:lstStyle/>
                    <a:p>
                      <a:r>
                        <a:rPr lang="de-DE" dirty="0"/>
                        <a:t>Abir Sikder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LightSource</a:t>
                      </a:r>
                      <a:endParaRPr lang="de-DE" dirty="0"/>
                    </a:p>
                    <a:p>
                      <a:r>
                        <a:rPr lang="de-DE" dirty="0"/>
                        <a:t>-API Ventilator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  <a:p>
                      <a:r>
                        <a:rPr lang="de-DE" dirty="0"/>
                        <a:t>-API Client (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-UML </a:t>
                      </a:r>
                      <a:r>
                        <a:rPr lang="de-DE" dirty="0" err="1"/>
                        <a:t>Diagram</a:t>
                      </a:r>
                      <a:r>
                        <a:rPr lang="de-DE" dirty="0"/>
                        <a:t> (Update)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none" dirty="0"/>
                        <a:t>API: (GET, POST, PUT, DELETE)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API Client: </a:t>
                      </a:r>
                      <a:r>
                        <a:rPr lang="de-DE" dirty="0" err="1"/>
                        <a:t>HttpResponse</a:t>
                      </a:r>
                      <a:r>
                        <a:rPr lang="de-DE" dirty="0"/>
                        <a:t> -&gt; Room, 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8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Major Problems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Program parts that depend on unfinished other parts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Unit Tests while classes conceptually change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Effort estimation (high initial effort)</a:t>
            </a:r>
          </a:p>
          <a:p>
            <a:pPr lvl="1" indent="-387350">
              <a:buSzPts val="2500"/>
              <a:buChar char="⬛"/>
            </a:pPr>
            <a:endParaRPr lang="en-US" sz="20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What did the team learn?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200" i="1" dirty="0"/>
              <a:t>Effort estimation (with knowledge comes speed)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CSV Import functionality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Complete API (Questions!)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Unit Tests (Backend)</a:t>
            </a:r>
          </a:p>
          <a:p>
            <a:pPr indent="-387350">
              <a:buSzPts val="2500"/>
            </a:pPr>
            <a:r>
              <a:rPr lang="en-US" sz="2500" i="1" dirty="0"/>
              <a:t>Adding/editing devices (GUI)</a:t>
            </a:r>
          </a:p>
          <a:p>
            <a:pPr indent="-387350">
              <a:buSzPts val="2500"/>
            </a:pPr>
            <a:r>
              <a:rPr lang="en-US" sz="2500" i="1" dirty="0"/>
              <a:t>Line Charts (GUI)</a:t>
            </a:r>
          </a:p>
          <a:p>
            <a:pPr indent="-387350">
              <a:buSzPts val="2500"/>
            </a:pPr>
            <a:r>
              <a:rPr lang="en-US" sz="2500" i="1" dirty="0"/>
              <a:t>Remote Control (Backend &amp; GUI)</a:t>
            </a:r>
          </a:p>
          <a:p>
            <a:pPr indent="-387350">
              <a:buSzPts val="2500"/>
            </a:pPr>
            <a:r>
              <a:rPr lang="en-US" sz="2500" i="1" dirty="0"/>
              <a:t>Automation Rules (Backend &amp; GUI)</a:t>
            </a:r>
          </a:p>
          <a:p>
            <a:pPr indent="-387350">
              <a:buSzPts val="2500"/>
            </a:pPr>
            <a:endParaRPr lang="en-US" sz="25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Release 3 - Strategy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Project conceptually finished</a:t>
            </a:r>
          </a:p>
          <a:p>
            <a:pPr indent="-387350">
              <a:buSzPts val="2500"/>
            </a:pPr>
            <a:r>
              <a:rPr lang="en-US" sz="2500" i="1" dirty="0"/>
              <a:t>Working on class = finishing it</a:t>
            </a:r>
          </a:p>
          <a:p>
            <a:pPr lvl="1" indent="-387350">
              <a:buSzPts val="2500"/>
            </a:pPr>
            <a:r>
              <a:rPr lang="en-US" sz="2300" i="1" dirty="0"/>
              <a:t>Correct Code Quality Issues</a:t>
            </a:r>
          </a:p>
          <a:p>
            <a:pPr lvl="1" indent="-387350">
              <a:buSzPts val="2500"/>
            </a:pPr>
            <a:r>
              <a:rPr lang="en-US" sz="2300" i="1" dirty="0"/>
              <a:t>Implement TODOS</a:t>
            </a:r>
          </a:p>
          <a:p>
            <a:pPr lvl="1" indent="-387350">
              <a:buSzPts val="2500"/>
            </a:pPr>
            <a:r>
              <a:rPr lang="en-US" sz="2300" i="1" dirty="0"/>
              <a:t>Implement missing functionalities</a:t>
            </a:r>
          </a:p>
          <a:p>
            <a:pPr lvl="1" indent="-387350">
              <a:buSzPts val="2500"/>
            </a:pPr>
            <a:r>
              <a:rPr lang="en-US" sz="2300" i="1" dirty="0"/>
              <a:t>write Unit Tests</a:t>
            </a:r>
            <a:endParaRPr lang="en-US" sz="2500" i="1" dirty="0"/>
          </a:p>
          <a:p>
            <a:pPr indent="-387350">
              <a:buSzPts val="2500"/>
            </a:pPr>
            <a:r>
              <a:rPr lang="en-US" sz="2500" i="1" dirty="0"/>
              <a:t>Release 3 = Functionally finished product</a:t>
            </a:r>
          </a:p>
          <a:p>
            <a:pPr indent="-387350">
              <a:buSzPts val="2500"/>
            </a:pPr>
            <a:r>
              <a:rPr lang="en-US" sz="2500" i="1" dirty="0"/>
              <a:t>After Release 3 only minor </a:t>
            </a:r>
            <a:r>
              <a:rPr lang="en-US" sz="2500" i="1"/>
              <a:t>bug fixing</a:t>
            </a:r>
            <a:endParaRPr lang="en-US" sz="2500" i="1" dirty="0"/>
          </a:p>
          <a:p>
            <a:pPr lvl="1" indent="-387350">
              <a:buSzPts val="2500"/>
            </a:pP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val="33896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UML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UML (old)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Server-UML, Simulator-UML, Client-UML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Demo</a:t>
            </a:r>
          </a:p>
          <a:p>
            <a:pPr indent="-387350">
              <a:buSzPts val="2500"/>
            </a:pPr>
            <a:r>
              <a:rPr lang="en-US" sz="2500" i="1" dirty="0"/>
              <a:t>Project Structure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Software Quality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Current Status + progress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Problems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Next Steps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Release 3 - Strategy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0B13C8C-1DFB-6419-18BD-6500B24BE74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8097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(old)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7A9883C-4D8A-7D1D-3E81-80374D7C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9" y="1229101"/>
            <a:ext cx="7112285" cy="4656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96820D-7D5E-9E13-D839-6B104F7E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81" y="1253025"/>
            <a:ext cx="4967447" cy="50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Simulator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919FFC-E532-FF00-63EE-1E816AFC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50" y="1335973"/>
            <a:ext cx="3244499" cy="50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8E179B0-ACF9-BE91-CB9D-15CD76B477F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21F938-0436-CB4B-EF80-B7E295E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0" y="1198484"/>
            <a:ext cx="4060100" cy="50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Live-Demo</a:t>
            </a:r>
            <a:endParaRPr dirty="0"/>
          </a:p>
        </p:txBody>
      </p:sp>
      <p:pic>
        <p:nvPicPr>
          <p:cNvPr id="2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17BF1FBF-1CE8-5312-1EB5-8C8FE93D0D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20558" b="20558"/>
          <a:stretch/>
        </p:blipFill>
        <p:spPr>
          <a:xfrm>
            <a:off x="1705945" y="6356350"/>
            <a:ext cx="450109" cy="352800"/>
          </a:xfrm>
          <a:prstGeom prst="rect">
            <a:avLst/>
          </a:prstGeom>
        </p:spPr>
      </p:pic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5835DDC-B32D-5EBB-D80A-B1CEC9D2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69" y="1007378"/>
            <a:ext cx="6820422" cy="53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Code Quality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SonarLint</a:t>
            </a:r>
            <a:r>
              <a:rPr lang="en-US" sz="2500" i="1" dirty="0"/>
              <a:t> (Live Demo, per Java-Class)</a:t>
            </a:r>
          </a:p>
        </p:txBody>
      </p:sp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1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7F0FD2-5316-2921-5B3D-1435C6E7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1590396"/>
            <a:ext cx="8352148" cy="8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EFD89F-4C9A-6A51-A7B2-48C62863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2837950"/>
            <a:ext cx="8352148" cy="21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2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Bildschirmpräsentation (4:3)</PresentationFormat>
  <Paragraphs>147</Paragraphs>
  <Slides>18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Office-Design</vt:lpstr>
      <vt:lpstr>Digital Twin of a Smart Room  Release 2 Team 2</vt:lpstr>
      <vt:lpstr>Agenda</vt:lpstr>
      <vt:lpstr>UML (old)</vt:lpstr>
      <vt:lpstr>Server - UML</vt:lpstr>
      <vt:lpstr>Simulator - UML</vt:lpstr>
      <vt:lpstr>Client - UML</vt:lpstr>
      <vt:lpstr>Live-Demo</vt:lpstr>
      <vt:lpstr>Code Quality</vt:lpstr>
      <vt:lpstr>Code Quality Suggestion 1 (SonarLint)</vt:lpstr>
      <vt:lpstr>Code Quality Suggestion 2 (SonarLint)</vt:lpstr>
      <vt:lpstr>Sample Unit Test</vt:lpstr>
      <vt:lpstr>Current Status + progress in Release 2</vt:lpstr>
      <vt:lpstr>Task Distribution</vt:lpstr>
      <vt:lpstr>PowerPoint-Präsentation</vt:lpstr>
      <vt:lpstr>PowerPoint-Präsentation</vt:lpstr>
      <vt:lpstr>Problems in Release 2</vt:lpstr>
      <vt:lpstr>Next Steps</vt:lpstr>
      <vt:lpstr>Release 3 -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Abir</cp:lastModifiedBy>
  <cp:revision>33</cp:revision>
  <dcterms:created xsi:type="dcterms:W3CDTF">2018-04-19T12:56:50Z</dcterms:created>
  <dcterms:modified xsi:type="dcterms:W3CDTF">2022-12-11T00:27:23Z</dcterms:modified>
</cp:coreProperties>
</file>