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58" r:id="rId6"/>
    <p:sldId id="265" r:id="rId7"/>
    <p:sldId id="260" r:id="rId8"/>
    <p:sldId id="261" r:id="rId9"/>
    <p:sldId id="262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A70FF-AB61-4ECD-99A3-EBB82C8917F8}" v="12" dt="2022-11-04T16:28:42.230"/>
    <p1510:client id="{5B65D882-11E0-49D3-9BCE-64E594874E85}" v="390" dt="2022-11-05T07:12:02.003"/>
    <p1510:client id="{87390D3D-A69C-4DDA-802C-87FCCC29E8E5}" v="41" dt="2022-11-05T07:47:36.809"/>
    <p1510:client id="{D85EA17F-1B08-4B2B-9BBB-36445AB1E97D}" v="62" dt="2022-11-05T10:42:18.483"/>
    <p1510:client id="{DAAF2091-71A1-4F6D-AB2B-19785AC545A2}" v="38" dt="2022-11-05T15:00:27.776"/>
    <p1510:client id="{DFFE31D7-2B09-4A08-9A9F-D582BC91354C}" v="5" dt="2022-11-04T18:22:0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Hubauer" userId="77fa8c38efc0777f" providerId="Windows Live" clId="Web-{1BEA70FF-AB61-4ECD-99A3-EBB82C8917F8}"/>
    <pc:docChg chg="modSld">
      <pc:chgData name="Jakob Hubauer" userId="77fa8c38efc0777f" providerId="Windows Live" clId="Web-{1BEA70FF-AB61-4ECD-99A3-EBB82C8917F8}" dt="2022-11-04T16:28:42.230" v="9" actId="1076"/>
      <pc:docMkLst>
        <pc:docMk/>
      </pc:docMkLst>
      <pc:sldChg chg="addSp delSp modSp">
        <pc:chgData name="Jakob Hubauer" userId="77fa8c38efc0777f" providerId="Windows Live" clId="Web-{1BEA70FF-AB61-4ECD-99A3-EBB82C8917F8}" dt="2022-11-04T16:28:42.230" v="9" actId="1076"/>
        <pc:sldMkLst>
          <pc:docMk/>
          <pc:sldMk cId="0" sldId="258"/>
        </pc:sldMkLst>
        <pc:spChg chg="del">
          <ac:chgData name="Jakob Hubauer" userId="77fa8c38efc0777f" providerId="Windows Live" clId="Web-{1BEA70FF-AB61-4ECD-99A3-EBB82C8917F8}" dt="2022-11-04T16:27:23.431" v="0"/>
          <ac:spMkLst>
            <pc:docMk/>
            <pc:sldMk cId="0" sldId="258"/>
            <ac:spMk id="163" creationId="{00000000-0000-0000-0000-000000000000}"/>
          </ac:spMkLst>
        </pc:spChg>
        <pc:spChg chg="del mod">
          <ac:chgData name="Jakob Hubauer" userId="77fa8c38efc0777f" providerId="Windows Live" clId="Web-{1BEA70FF-AB61-4ECD-99A3-EBB82C8917F8}" dt="2022-11-04T16:28:33.464" v="7"/>
          <ac:spMkLst>
            <pc:docMk/>
            <pc:sldMk cId="0" sldId="258"/>
            <ac:spMk id="165" creationId="{00000000-0000-0000-0000-000000000000}"/>
          </ac:spMkLst>
        </pc:spChg>
        <pc:picChg chg="add mod ord modCrop">
          <ac:chgData name="Jakob Hubauer" userId="77fa8c38efc0777f" providerId="Windows Live" clId="Web-{1BEA70FF-AB61-4ECD-99A3-EBB82C8917F8}" dt="2022-11-04T16:27:23.431" v="0"/>
          <ac:picMkLst>
            <pc:docMk/>
            <pc:sldMk cId="0" sldId="258"/>
            <ac:picMk id="2" creationId="{671A2338-A9AB-2BBA-E4AB-A236FE1091EB}"/>
          </ac:picMkLst>
        </pc:picChg>
        <pc:picChg chg="add mod">
          <ac:chgData name="Jakob Hubauer" userId="77fa8c38efc0777f" providerId="Windows Live" clId="Web-{1BEA70FF-AB61-4ECD-99A3-EBB82C8917F8}" dt="2022-11-04T16:28:42.230" v="9" actId="1076"/>
          <ac:picMkLst>
            <pc:docMk/>
            <pc:sldMk cId="0" sldId="258"/>
            <ac:picMk id="3" creationId="{F3ADB38F-6BA6-310C-8A3D-D60292AB28C4}"/>
          </ac:picMkLst>
        </pc:picChg>
      </pc:sldChg>
    </pc:docChg>
  </pc:docChgLst>
  <pc:docChgLst>
    <pc:chgData name="Lukas Noemeyer" userId="410a7738a34eaaca" providerId="Windows Live" clId="Web-{DFFE31D7-2B09-4A08-9A9F-D582BC91354C}"/>
    <pc:docChg chg="modSld">
      <pc:chgData name="Lukas Noemeyer" userId="410a7738a34eaaca" providerId="Windows Live" clId="Web-{DFFE31D7-2B09-4A08-9A9F-D582BC91354C}" dt="2022-11-04T18:22:07.917" v="3" actId="20577"/>
      <pc:docMkLst>
        <pc:docMk/>
      </pc:docMkLst>
      <pc:sldChg chg="modSp">
        <pc:chgData name="Lukas Noemeyer" userId="410a7738a34eaaca" providerId="Windows Live" clId="Web-{DFFE31D7-2B09-4A08-9A9F-D582BC91354C}" dt="2022-11-04T18:22:07.917" v="3" actId="20577"/>
        <pc:sldMkLst>
          <pc:docMk/>
          <pc:sldMk cId="2683277570" sldId="263"/>
        </pc:sldMkLst>
        <pc:spChg chg="mod">
          <ac:chgData name="Lukas Noemeyer" userId="410a7738a34eaaca" providerId="Windows Live" clId="Web-{DFFE31D7-2B09-4A08-9A9F-D582BC91354C}" dt="2022-11-04T18:22:07.917" v="3" actId="20577"/>
          <ac:spMkLst>
            <pc:docMk/>
            <pc:sldMk cId="2683277570" sldId="263"/>
            <ac:spMk id="175" creationId="{00000000-0000-0000-0000-000000000000}"/>
          </ac:spMkLst>
        </pc:spChg>
      </pc:sldChg>
    </pc:docChg>
  </pc:docChgLst>
  <pc:docChgLst>
    <pc:chgData name="Jakob Hubauer" userId="77fa8c38efc0777f" providerId="Windows Live" clId="Web-{DAAF2091-71A1-4F6D-AB2B-19785AC545A2}"/>
    <pc:docChg chg="modSld">
      <pc:chgData name="Jakob Hubauer" userId="77fa8c38efc0777f" providerId="Windows Live" clId="Web-{DAAF2091-71A1-4F6D-AB2B-19785AC545A2}" dt="2022-11-05T15:00:27.776" v="35" actId="1076"/>
      <pc:docMkLst>
        <pc:docMk/>
      </pc:docMkLst>
      <pc:sldChg chg="modSp">
        <pc:chgData name="Jakob Hubauer" userId="77fa8c38efc0777f" providerId="Windows Live" clId="Web-{DAAF2091-71A1-4F6D-AB2B-19785AC545A2}" dt="2022-11-05T15:00:27.776" v="35" actId="1076"/>
        <pc:sldMkLst>
          <pc:docMk/>
          <pc:sldMk cId="0" sldId="261"/>
        </pc:sldMkLst>
        <pc:spChg chg="mod">
          <ac:chgData name="Jakob Hubauer" userId="77fa8c38efc0777f" providerId="Windows Live" clId="Web-{DAAF2091-71A1-4F6D-AB2B-19785AC545A2}" dt="2022-11-05T15:00:27.776" v="35" actId="1076"/>
          <ac:spMkLst>
            <pc:docMk/>
            <pc:sldMk cId="0" sldId="261"/>
            <ac:spMk id="195" creationId="{00000000-0000-0000-0000-000000000000}"/>
          </ac:spMkLst>
        </pc:spChg>
      </pc:sldChg>
    </pc:docChg>
  </pc:docChgLst>
  <pc:docChgLst>
    <pc:chgData name="Florian Offenberger" userId="bb53b556352b812d" providerId="Windows Live" clId="Web-{5B65D882-11E0-49D3-9BCE-64E594874E85}"/>
    <pc:docChg chg="modSld">
      <pc:chgData name="Florian Offenberger" userId="bb53b556352b812d" providerId="Windows Live" clId="Web-{5B65D882-11E0-49D3-9BCE-64E594874E85}" dt="2022-11-05T07:12:02.003" v="386" actId="20577"/>
      <pc:docMkLst>
        <pc:docMk/>
      </pc:docMkLst>
      <pc:sldChg chg="modSp">
        <pc:chgData name="Florian Offenberger" userId="bb53b556352b812d" providerId="Windows Live" clId="Web-{5B65D882-11E0-49D3-9BCE-64E594874E85}" dt="2022-11-05T07:12:02.003" v="386" actId="20577"/>
        <pc:sldMkLst>
          <pc:docMk/>
          <pc:sldMk cId="0" sldId="257"/>
        </pc:sldMkLst>
        <pc:spChg chg="mod">
          <ac:chgData name="Florian Offenberger" userId="bb53b556352b812d" providerId="Windows Live" clId="Web-{5B65D882-11E0-49D3-9BCE-64E594874E85}" dt="2022-11-05T07:12:02.003" v="386" actId="20577"/>
          <ac:spMkLst>
            <pc:docMk/>
            <pc:sldMk cId="0" sldId="257"/>
            <ac:spMk id="155" creationId="{00000000-0000-0000-0000-000000000000}"/>
          </ac:spMkLst>
        </pc:spChg>
      </pc:sldChg>
      <pc:sldChg chg="modSp">
        <pc:chgData name="Florian Offenberger" userId="bb53b556352b812d" providerId="Windows Live" clId="Web-{5B65D882-11E0-49D3-9BCE-64E594874E85}" dt="2022-11-05T07:11:39.378" v="371" actId="20577"/>
        <pc:sldMkLst>
          <pc:docMk/>
          <pc:sldMk cId="0" sldId="259"/>
        </pc:sldMkLst>
        <pc:spChg chg="mod">
          <ac:chgData name="Florian Offenberger" userId="bb53b556352b812d" providerId="Windows Live" clId="Web-{5B65D882-11E0-49D3-9BCE-64E594874E85}" dt="2022-11-05T07:11:39.378" v="371" actId="20577"/>
          <ac:spMkLst>
            <pc:docMk/>
            <pc:sldMk cId="0" sldId="259"/>
            <ac:spMk id="175" creationId="{00000000-0000-0000-0000-000000000000}"/>
          </ac:spMkLst>
        </pc:spChg>
      </pc:sldChg>
      <pc:sldChg chg="modSp">
        <pc:chgData name="Florian Offenberger" userId="bb53b556352b812d" providerId="Windows Live" clId="Web-{5B65D882-11E0-49D3-9BCE-64E594874E85}" dt="2022-11-05T07:05:39.995" v="144" actId="20577"/>
        <pc:sldMkLst>
          <pc:docMk/>
          <pc:sldMk cId="0" sldId="260"/>
        </pc:sldMkLst>
        <pc:spChg chg="mod">
          <ac:chgData name="Florian Offenberger" userId="bb53b556352b812d" providerId="Windows Live" clId="Web-{5B65D882-11E0-49D3-9BCE-64E594874E85}" dt="2022-11-05T07:05:39.995" v="144" actId="20577"/>
          <ac:spMkLst>
            <pc:docMk/>
            <pc:sldMk cId="0" sldId="260"/>
            <ac:spMk id="185" creationId="{00000000-0000-0000-0000-000000000000}"/>
          </ac:spMkLst>
        </pc:spChg>
      </pc:sldChg>
      <pc:sldChg chg="modSp">
        <pc:chgData name="Florian Offenberger" userId="bb53b556352b812d" providerId="Windows Live" clId="Web-{5B65D882-11E0-49D3-9BCE-64E594874E85}" dt="2022-11-05T07:02:14.584" v="22" actId="20577"/>
        <pc:sldMkLst>
          <pc:docMk/>
          <pc:sldMk cId="0" sldId="261"/>
        </pc:sldMkLst>
        <pc:spChg chg="mod">
          <ac:chgData name="Florian Offenberger" userId="bb53b556352b812d" providerId="Windows Live" clId="Web-{5B65D882-11E0-49D3-9BCE-64E594874E85}" dt="2022-11-05T07:02:14.584" v="22" actId="20577"/>
          <ac:spMkLst>
            <pc:docMk/>
            <pc:sldMk cId="0" sldId="261"/>
            <ac:spMk id="195" creationId="{00000000-0000-0000-0000-000000000000}"/>
          </ac:spMkLst>
        </pc:spChg>
      </pc:sldChg>
      <pc:sldChg chg="modSp">
        <pc:chgData name="Florian Offenberger" userId="bb53b556352b812d" providerId="Windows Live" clId="Web-{5B65D882-11E0-49D3-9BCE-64E594874E85}" dt="2022-11-05T07:08:15.357" v="266" actId="20577"/>
        <pc:sldMkLst>
          <pc:docMk/>
          <pc:sldMk cId="0" sldId="262"/>
        </pc:sldMkLst>
        <pc:spChg chg="mod">
          <ac:chgData name="Florian Offenberger" userId="bb53b556352b812d" providerId="Windows Live" clId="Web-{5B65D882-11E0-49D3-9BCE-64E594874E85}" dt="2022-11-05T07:08:15.357" v="266" actId="20577"/>
          <ac:spMkLst>
            <pc:docMk/>
            <pc:sldMk cId="0" sldId="262"/>
            <ac:spMk id="205" creationId="{00000000-0000-0000-0000-000000000000}"/>
          </ac:spMkLst>
        </pc:spChg>
      </pc:sldChg>
    </pc:docChg>
  </pc:docChgLst>
  <pc:docChgLst>
    <pc:chgData name="Fabio Leidwein" userId="8bff56b3267ce214" providerId="Windows Live" clId="Web-{D85EA17F-1B08-4B2B-9BBB-36445AB1E97D}"/>
    <pc:docChg chg="addSld delSld modSld">
      <pc:chgData name="Fabio Leidwein" userId="8bff56b3267ce214" providerId="Windows Live" clId="Web-{D85EA17F-1B08-4B2B-9BBB-36445AB1E97D}" dt="2022-11-05T10:42:18.483" v="60" actId="20577"/>
      <pc:docMkLst>
        <pc:docMk/>
      </pc:docMkLst>
      <pc:sldChg chg="modSp">
        <pc:chgData name="Fabio Leidwein" userId="8bff56b3267ce214" providerId="Windows Live" clId="Web-{D85EA17F-1B08-4B2B-9BBB-36445AB1E97D}" dt="2022-11-05T10:42:03.749" v="58" actId="20577"/>
        <pc:sldMkLst>
          <pc:docMk/>
          <pc:sldMk cId="0" sldId="257"/>
        </pc:sldMkLst>
        <pc:spChg chg="mod">
          <ac:chgData name="Fabio Leidwein" userId="8bff56b3267ce214" providerId="Windows Live" clId="Web-{D85EA17F-1B08-4B2B-9BBB-36445AB1E97D}" dt="2022-11-05T10:42:03.749" v="58" actId="20577"/>
          <ac:spMkLst>
            <pc:docMk/>
            <pc:sldMk cId="0" sldId="257"/>
            <ac:spMk id="155" creationId="{00000000-0000-0000-0000-000000000000}"/>
          </ac:spMkLst>
        </pc:spChg>
      </pc:sldChg>
      <pc:sldChg chg="addSp delSp modSp">
        <pc:chgData name="Fabio Leidwein" userId="8bff56b3267ce214" providerId="Windows Live" clId="Web-{D85EA17F-1B08-4B2B-9BBB-36445AB1E97D}" dt="2022-11-05T10:14:00.150" v="33"/>
        <pc:sldMkLst>
          <pc:docMk/>
          <pc:sldMk cId="0" sldId="258"/>
        </pc:sldMkLst>
        <pc:spChg chg="add mod">
          <ac:chgData name="Fabio Leidwein" userId="8bff56b3267ce214" providerId="Windows Live" clId="Web-{D85EA17F-1B08-4B2B-9BBB-36445AB1E97D}" dt="2022-11-05T10:14:00.150" v="33"/>
          <ac:spMkLst>
            <pc:docMk/>
            <pc:sldMk cId="0" sldId="258"/>
            <ac:spMk id="5" creationId="{4903E712-781B-B138-2B7A-C16B24BBEC7A}"/>
          </ac:spMkLst>
        </pc:spChg>
        <pc:picChg chg="del">
          <ac:chgData name="Fabio Leidwein" userId="8bff56b3267ce214" providerId="Windows Live" clId="Web-{D85EA17F-1B08-4B2B-9BBB-36445AB1E97D}" dt="2022-11-05T10:14:00.150" v="33"/>
          <ac:picMkLst>
            <pc:docMk/>
            <pc:sldMk cId="0" sldId="258"/>
            <ac:picMk id="2" creationId="{671A2338-A9AB-2BBA-E4AB-A236FE1091EB}"/>
          </ac:picMkLst>
        </pc:picChg>
      </pc:sldChg>
      <pc:sldChg chg="modSp">
        <pc:chgData name="Fabio Leidwein" userId="8bff56b3267ce214" providerId="Windows Live" clId="Web-{D85EA17F-1B08-4B2B-9BBB-36445AB1E97D}" dt="2022-11-05T10:42:18.483" v="60" actId="20577"/>
        <pc:sldMkLst>
          <pc:docMk/>
          <pc:sldMk cId="0" sldId="260"/>
        </pc:sldMkLst>
        <pc:spChg chg="mod">
          <ac:chgData name="Fabio Leidwein" userId="8bff56b3267ce214" providerId="Windows Live" clId="Web-{D85EA17F-1B08-4B2B-9BBB-36445AB1E97D}" dt="2022-11-05T10:42:18.483" v="60" actId="20577"/>
          <ac:spMkLst>
            <pc:docMk/>
            <pc:sldMk cId="0" sldId="260"/>
            <ac:spMk id="185" creationId="{00000000-0000-0000-0000-000000000000}"/>
          </ac:spMkLst>
        </pc:spChg>
      </pc:sldChg>
      <pc:sldChg chg="addSp delSp modSp new del">
        <pc:chgData name="Fabio Leidwein" userId="8bff56b3267ce214" providerId="Windows Live" clId="Web-{D85EA17F-1B08-4B2B-9BBB-36445AB1E97D}" dt="2022-11-05T10:13:50.884" v="32"/>
        <pc:sldMkLst>
          <pc:docMk/>
          <pc:sldMk cId="4153040971" sldId="264"/>
        </pc:sldMkLst>
        <pc:spChg chg="mod">
          <ac:chgData name="Fabio Leidwein" userId="8bff56b3267ce214" providerId="Windows Live" clId="Web-{D85EA17F-1B08-4B2B-9BBB-36445AB1E97D}" dt="2022-11-05T10:11:58.397" v="15" actId="20577"/>
          <ac:spMkLst>
            <pc:docMk/>
            <pc:sldMk cId="4153040971" sldId="264"/>
            <ac:spMk id="2" creationId="{A8E5E1CE-F720-327B-CBBC-8161F0698B0A}"/>
          </ac:spMkLst>
        </pc:spChg>
        <pc:spChg chg="add del">
          <ac:chgData name="Fabio Leidwein" userId="8bff56b3267ce214" providerId="Windows Live" clId="Web-{D85EA17F-1B08-4B2B-9BBB-36445AB1E97D}" dt="2022-11-05T10:12:28.257" v="20"/>
          <ac:spMkLst>
            <pc:docMk/>
            <pc:sldMk cId="4153040971" sldId="264"/>
            <ac:spMk id="3" creationId="{5B1F64A8-FEF6-AAF4-4BBC-4CFCB47F330E}"/>
          </ac:spMkLst>
        </pc:spChg>
        <pc:picChg chg="add del mod ord modCrop">
          <ac:chgData name="Fabio Leidwein" userId="8bff56b3267ce214" providerId="Windows Live" clId="Web-{D85EA17F-1B08-4B2B-9BBB-36445AB1E97D}" dt="2022-11-05T10:12:24.366" v="19"/>
          <ac:picMkLst>
            <pc:docMk/>
            <pc:sldMk cId="4153040971" sldId="264"/>
            <ac:picMk id="7" creationId="{C58B1F30-EE27-BA8A-C0D9-E801341C8BF4}"/>
          </ac:picMkLst>
        </pc:picChg>
        <pc:picChg chg="add mod">
          <ac:chgData name="Fabio Leidwein" userId="8bff56b3267ce214" providerId="Windows Live" clId="Web-{D85EA17F-1B08-4B2B-9BBB-36445AB1E97D}" dt="2022-11-05T10:13:07.242" v="25" actId="1076"/>
          <ac:picMkLst>
            <pc:docMk/>
            <pc:sldMk cId="4153040971" sldId="264"/>
            <ac:picMk id="8" creationId="{858DD0BC-DBF6-0EF8-C81E-E16C856B510F}"/>
          </ac:picMkLst>
        </pc:picChg>
      </pc:sldChg>
      <pc:sldChg chg="addSp modSp new">
        <pc:chgData name="Fabio Leidwein" userId="8bff56b3267ce214" providerId="Windows Live" clId="Web-{D85EA17F-1B08-4B2B-9BBB-36445AB1E97D}" dt="2022-11-05T10:13:37.103" v="31" actId="1076"/>
        <pc:sldMkLst>
          <pc:docMk/>
          <pc:sldMk cId="2845342537" sldId="265"/>
        </pc:sldMkLst>
        <pc:spChg chg="mod">
          <ac:chgData name="Fabio Leidwein" userId="8bff56b3267ce214" providerId="Windows Live" clId="Web-{D85EA17F-1B08-4B2B-9BBB-36445AB1E97D}" dt="2022-11-05T10:13:30.071" v="28" actId="20577"/>
          <ac:spMkLst>
            <pc:docMk/>
            <pc:sldMk cId="2845342537" sldId="265"/>
            <ac:spMk id="3" creationId="{E4789982-C3D1-5355-4A93-E50F0BC8912A}"/>
          </ac:spMkLst>
        </pc:spChg>
        <pc:picChg chg="add mod">
          <ac:chgData name="Fabio Leidwein" userId="8bff56b3267ce214" providerId="Windows Live" clId="Web-{D85EA17F-1B08-4B2B-9BBB-36445AB1E97D}" dt="2022-11-05T10:13:37.103" v="31" actId="1076"/>
          <ac:picMkLst>
            <pc:docMk/>
            <pc:sldMk cId="2845342537" sldId="265"/>
            <ac:picMk id="5" creationId="{56448F0A-36BE-EBC7-72D1-48C473FF8A08}"/>
          </ac:picMkLst>
        </pc:picChg>
      </pc:sldChg>
    </pc:docChg>
  </pc:docChgLst>
  <pc:docChgLst>
    <pc:chgData name="Lukas Noemeyer" userId="410a7738a34eaaca" providerId="Windows Live" clId="Web-{87390D3D-A69C-4DDA-802C-87FCCC29E8E5}"/>
    <pc:docChg chg="modSld">
      <pc:chgData name="Lukas Noemeyer" userId="410a7738a34eaaca" providerId="Windows Live" clId="Web-{87390D3D-A69C-4DDA-802C-87FCCC29E8E5}" dt="2022-11-05T07:47:36.809" v="41" actId="20577"/>
      <pc:docMkLst>
        <pc:docMk/>
      </pc:docMkLst>
      <pc:sldChg chg="modSp">
        <pc:chgData name="Lukas Noemeyer" userId="410a7738a34eaaca" providerId="Windows Live" clId="Web-{87390D3D-A69C-4DDA-802C-87FCCC29E8E5}" dt="2022-11-05T07:44:43.609" v="33" actId="20577"/>
        <pc:sldMkLst>
          <pc:docMk/>
          <pc:sldMk cId="0" sldId="261"/>
        </pc:sldMkLst>
        <pc:spChg chg="mod">
          <ac:chgData name="Lukas Noemeyer" userId="410a7738a34eaaca" providerId="Windows Live" clId="Web-{87390D3D-A69C-4DDA-802C-87FCCC29E8E5}" dt="2022-11-05T07:44:43.609" v="33" actId="20577"/>
          <ac:spMkLst>
            <pc:docMk/>
            <pc:sldMk cId="0" sldId="261"/>
            <ac:spMk id="195" creationId="{00000000-0000-0000-0000-000000000000}"/>
          </ac:spMkLst>
        </pc:spChg>
      </pc:sldChg>
      <pc:sldChg chg="modSp">
        <pc:chgData name="Lukas Noemeyer" userId="410a7738a34eaaca" providerId="Windows Live" clId="Web-{87390D3D-A69C-4DDA-802C-87FCCC29E8E5}" dt="2022-11-05T07:47:36.809" v="41" actId="20577"/>
        <pc:sldMkLst>
          <pc:docMk/>
          <pc:sldMk cId="2683277570" sldId="263"/>
        </pc:sldMkLst>
        <pc:spChg chg="mod">
          <ac:chgData name="Lukas Noemeyer" userId="410a7738a34eaaca" providerId="Windows Live" clId="Web-{87390D3D-A69C-4DDA-802C-87FCCC29E8E5}" dt="2022-11-05T07:47:36.809" v="41" actId="20577"/>
          <ac:spMkLst>
            <pc:docMk/>
            <pc:sldMk cId="2683277570" sldId="263"/>
            <ac:spMk id="1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19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kasnmeyer.proto.io/player/index.cfm?id=c2dd1c9d-be20-4235-aab5-0c282d9f01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3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7374626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Florian </a:t>
            </a:r>
            <a:r>
              <a:rPr lang="en-US" dirty="0" err="1"/>
              <a:t>Offenberger</a:t>
            </a:r>
            <a:r>
              <a:rPr lang="en-US" dirty="0"/>
              <a:t>, Fabio </a:t>
            </a:r>
            <a:r>
              <a:rPr lang="en-US" dirty="0" err="1"/>
              <a:t>Leidwein</a:t>
            </a:r>
            <a:r>
              <a:rPr lang="en-US" dirty="0"/>
              <a:t>, Lukas </a:t>
            </a:r>
            <a:r>
              <a:rPr lang="en-US" dirty="0" err="1"/>
              <a:t>Noemeyer</a:t>
            </a:r>
            <a:r>
              <a:rPr lang="en-US" dirty="0"/>
              <a:t>, Jakob Hubauer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Release 1 - Agenda</a:t>
            </a:r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UML Class Diagram</a:t>
            </a:r>
          </a:p>
          <a:p>
            <a:pPr indent="-387350">
              <a:buSzPts val="2500"/>
            </a:pPr>
            <a:r>
              <a:rPr lang="en-US" sz="2500" dirty="0"/>
              <a:t>Use Case Description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UI Prototype</a:t>
            </a:r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dirty="0"/>
              <a:t>Entity Relationship Diagram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Planning for Release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Use Case Description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3 Use Cases </a:t>
            </a:r>
            <a:r>
              <a:rPr lang="en-US" sz="2500" i="1" dirty="0" err="1"/>
              <a:t>erstellt</a:t>
            </a:r>
          </a:p>
          <a:p>
            <a:pPr indent="-387350">
              <a:buSzPts val="2500"/>
            </a:pPr>
            <a:r>
              <a:rPr lang="en-US" sz="2500" i="1" dirty="0" err="1"/>
              <a:t>Großteil</a:t>
            </a:r>
            <a:r>
              <a:rPr lang="en-US" sz="2500" i="1" dirty="0"/>
              <a:t> der Requirements </a:t>
            </a:r>
            <a:r>
              <a:rPr lang="en-US" sz="2500" i="1" dirty="0" err="1"/>
              <a:t>dadurch</a:t>
            </a:r>
            <a:r>
              <a:rPr lang="en-US" sz="2500" i="1" dirty="0"/>
              <a:t> </a:t>
            </a:r>
            <a:r>
              <a:rPr lang="en-US" sz="2500" i="1" dirty="0" err="1"/>
              <a:t>abgedeckt</a:t>
            </a:r>
            <a:endParaRPr lang="en-US" sz="2500" i="1" dirty="0"/>
          </a:p>
          <a:p>
            <a:pPr indent="-387350">
              <a:buSzPts val="2500"/>
            </a:pPr>
            <a:r>
              <a:rPr lang="en-US" sz="2500" i="1" dirty="0"/>
              <a:t>Create Room und Delete Room --&gt; Basic Requirements</a:t>
            </a:r>
          </a:p>
          <a:p>
            <a:pPr indent="-387350">
              <a:buSzPts val="2500"/>
            </a:pPr>
            <a:r>
              <a:rPr lang="en-US" sz="2500" i="1" dirty="0"/>
              <a:t>Turn light on --&gt; Remote Control Requirements</a:t>
            </a:r>
          </a:p>
          <a:p>
            <a:pPr indent="-387350">
              <a:buSzPts val="2500"/>
            </a:pPr>
            <a:r>
              <a:rPr lang="en-US" sz="2500" i="1" dirty="0"/>
              <a:t>Use Case Create Room (UC-0001)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Google Shape;17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UI Prototype</a:t>
            </a:r>
            <a:endParaRPr dirty="0"/>
          </a:p>
        </p:txBody>
      </p:sp>
      <p:sp>
        <p:nvSpPr>
          <p:cNvPr id="173" name="Google Shape;17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4" name="Google Shape;17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87350" algn="l">
              <a:spcBef>
                <a:spcPts val="600"/>
              </a:spcBef>
              <a:spcAft>
                <a:spcPts val="0"/>
              </a:spcAft>
              <a:buSzPts val="2500"/>
            </a:pPr>
            <a:r>
              <a:rPr lang="en-US" sz="2500" dirty="0">
                <a:hlinkClick r:id="rId3"/>
              </a:rPr>
              <a:t>https://lukasnmeyer.proto.io/player/index.cfm?id=c2dd1c9d-be20-4235-aab5-0c282d9f0160</a:t>
            </a:r>
            <a:endParaRPr lang="en-US" sz="2500" i="1"/>
          </a:p>
          <a:p>
            <a:pPr>
              <a:buSzPts val="2500"/>
            </a:pPr>
            <a:r>
              <a:rPr lang="en-US" sz="1100" dirty="0"/>
              <a:t>Basic: Import data from CSV to an Entity-Relationship database. </a:t>
            </a:r>
          </a:p>
          <a:p>
            <a:pPr>
              <a:buSzPts val="2500"/>
            </a:pPr>
            <a:r>
              <a:rPr lang="en-US" sz="1100" dirty="0"/>
              <a:t>Basic: Create/Update Rooms (id, size, available doors, windows, lights and fans). </a:t>
            </a:r>
          </a:p>
          <a:p>
            <a:pPr>
              <a:buSzPts val="2500"/>
            </a:pPr>
            <a:r>
              <a:rPr lang="en-US" sz="1100" dirty="0"/>
              <a:t>Basic: Update and remove rooms. </a:t>
            </a:r>
          </a:p>
          <a:p>
            <a:pPr>
              <a:buSzPts val="2500"/>
            </a:pPr>
            <a:r>
              <a:rPr lang="en-US" sz="1100" dirty="0"/>
              <a:t>Basic: Visualize available rooms. </a:t>
            </a:r>
            <a:endParaRPr lang="de-DE" sz="1100" dirty="0"/>
          </a:p>
          <a:p>
            <a:pPr>
              <a:buSzPts val="2500"/>
            </a:pPr>
            <a:r>
              <a:rPr lang="en-US" sz="1100" dirty="0"/>
              <a:t>Basic: Visualize static information for each room (id, size, available doors, windows, lights and fans). </a:t>
            </a:r>
          </a:p>
          <a:p>
            <a:pPr>
              <a:buSzPts val="2500"/>
            </a:pPr>
            <a:r>
              <a:rPr lang="en-US" sz="1100" dirty="0"/>
              <a:t>Basic: Develop a line chart that shows real-time data regarding light/fan/window/door. </a:t>
            </a:r>
          </a:p>
          <a:p>
            <a:pPr>
              <a:buSzPts val="2500"/>
            </a:pPr>
            <a:r>
              <a:rPr lang="en-US" sz="1100" dirty="0"/>
              <a:t>Basic: Develop a line chart that shows the co2/temperature values and the number of people for each room over time. </a:t>
            </a:r>
          </a:p>
          <a:p>
            <a:pPr indent="-387350">
              <a:buSzPts val="2500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327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Diagram</a:t>
            </a: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3ADB38F-6BA6-310C-8A3D-D60292AB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95" y="1597909"/>
            <a:ext cx="5109410" cy="4424182"/>
          </a:xfrm>
          <a:prstGeom prst="rect">
            <a:avLst/>
          </a:prstGeom>
        </p:spPr>
      </p:pic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903E712-781B-B138-2B7A-C16B24BBEC7A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E5E66F3-3CE7-7D0A-436E-213DD5073EB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4789982-C3D1-5355-4A93-E50F0BC8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</a:p>
        </p:txBody>
      </p:sp>
      <p:pic>
        <p:nvPicPr>
          <p:cNvPr id="5" name="Grafik 8">
            <a:extLst>
              <a:ext uri="{FF2B5EF4-FFF2-40B4-BE49-F238E27FC236}">
                <a16:creationId xmlns:a16="http://schemas.microsoft.com/office/drawing/2014/main" id="{56448F0A-36BE-EBC7-72D1-48C473FF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14" y="1589454"/>
            <a:ext cx="5370489" cy="47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4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 + progress in Release 1</a:t>
            </a:r>
          </a:p>
        </p:txBody>
      </p:sp>
      <p:sp>
        <p:nvSpPr>
          <p:cNvPr id="183" name="Google Shape;18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 err="1"/>
              <a:t>Erstes</a:t>
            </a:r>
            <a:r>
              <a:rPr lang="en-US" sz="2500" i="1" dirty="0"/>
              <a:t> </a:t>
            </a:r>
            <a:r>
              <a:rPr lang="en-US" sz="2500" i="1" dirty="0" err="1"/>
              <a:t>Konzept</a:t>
            </a:r>
            <a:r>
              <a:rPr lang="en-US" sz="2500" i="1" dirty="0"/>
              <a:t> </a:t>
            </a:r>
            <a:r>
              <a:rPr lang="en-US" sz="2500" i="1" dirty="0" err="1"/>
              <a:t>erstellt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UML </a:t>
            </a:r>
            <a:r>
              <a:rPr lang="en-US" sz="2500" i="1" dirty="0" err="1"/>
              <a:t>Klassendiagramm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Entity Relationship Diagram der </a:t>
            </a:r>
            <a:r>
              <a:rPr lang="en-US" sz="2500" i="1" dirty="0" err="1"/>
              <a:t>Datenbasisstruktur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3 Use Cases </a:t>
            </a:r>
            <a:r>
              <a:rPr lang="en-US" sz="2500" i="1" dirty="0" err="1"/>
              <a:t>erstellt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UI Prototype </a:t>
            </a:r>
            <a:r>
              <a:rPr lang="en-US" sz="2500" i="1" dirty="0" err="1"/>
              <a:t>erstellt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Erste </a:t>
            </a:r>
            <a:r>
              <a:rPr lang="en-US" sz="2500" i="1" dirty="0" err="1"/>
              <a:t>Schritte</a:t>
            </a:r>
            <a:r>
              <a:rPr lang="en-US" sz="2500" i="1" dirty="0"/>
              <a:t> </a:t>
            </a:r>
            <a:r>
              <a:rPr lang="en-US" sz="2500" i="1" dirty="0" err="1"/>
              <a:t>mit</a:t>
            </a:r>
            <a:r>
              <a:rPr lang="en-US" sz="2500" i="1" dirty="0"/>
              <a:t> Circle CI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 err="1"/>
              <a:t>Aufgaben</a:t>
            </a:r>
            <a:r>
              <a:rPr lang="en-US" sz="2500" i="1" dirty="0"/>
              <a:t> und Effort </a:t>
            </a:r>
            <a:r>
              <a:rPr lang="en-US" sz="2500" i="1" dirty="0" err="1"/>
              <a:t>waren</a:t>
            </a:r>
            <a:r>
              <a:rPr lang="en-US" sz="2500" i="1" dirty="0"/>
              <a:t> </a:t>
            </a:r>
            <a:r>
              <a:rPr lang="en-US" sz="2500" i="1" dirty="0" err="1"/>
              <a:t>ungefähr</a:t>
            </a:r>
            <a:r>
              <a:rPr lang="en-US" sz="2500" i="1" dirty="0"/>
              <a:t> </a:t>
            </a:r>
            <a:r>
              <a:rPr lang="en-US" sz="2500" i="1" dirty="0" err="1"/>
              <a:t>gleich</a:t>
            </a:r>
            <a:r>
              <a:rPr lang="en-US" sz="2500" i="1" dirty="0"/>
              <a:t> </a:t>
            </a:r>
            <a:r>
              <a:rPr lang="en-US" sz="2500" i="1" dirty="0" err="1"/>
              <a:t>verteilt</a:t>
            </a:r>
            <a:endParaRPr lang="en-US" sz="2500" i="1" dirty="0"/>
          </a:p>
          <a:p>
            <a:pPr indent="0">
              <a:spcAft>
                <a:spcPts val="60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2" name="Google Shape;19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in Release 1</a:t>
            </a:r>
          </a:p>
        </p:txBody>
      </p:sp>
      <p:sp>
        <p:nvSpPr>
          <p:cNvPr id="193" name="Google Shape;19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4" name="Google Shape;19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95" name="Google Shape;19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596921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indent="0">
              <a:buSzPts val="2500"/>
              <a:buNone/>
            </a:pP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 err="1"/>
              <a:t>Einarbeitung</a:t>
            </a:r>
            <a:r>
              <a:rPr lang="en-US" sz="2500" i="1" dirty="0"/>
              <a:t> in alle </a:t>
            </a:r>
            <a:r>
              <a:rPr lang="en-US" sz="2500" i="1" dirty="0" err="1"/>
              <a:t>Programme</a:t>
            </a:r>
            <a:r>
              <a:rPr lang="en-US" sz="2500" i="1" dirty="0"/>
              <a:t> und </a:t>
            </a:r>
            <a:r>
              <a:rPr lang="en-US" sz="2500" i="1" dirty="0" err="1"/>
              <a:t>Zusammenhänge</a:t>
            </a:r>
            <a:r>
              <a:rPr lang="en-US" sz="2500" i="1" dirty="0"/>
              <a:t> der </a:t>
            </a:r>
            <a:r>
              <a:rPr lang="en-US" sz="2500" i="1" dirty="0" err="1"/>
              <a:t>Programme</a:t>
            </a:r>
            <a:endParaRPr lang="en-US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Das Team auf </a:t>
            </a:r>
            <a:r>
              <a:rPr lang="en-US" sz="2500" i="1" dirty="0" err="1"/>
              <a:t>ein</a:t>
            </a:r>
            <a:r>
              <a:rPr lang="en-US" sz="2500" i="1" dirty="0"/>
              <a:t> </a:t>
            </a:r>
            <a:r>
              <a:rPr lang="en-US" sz="2500" i="1" dirty="0" err="1"/>
              <a:t>gemeinsames</a:t>
            </a:r>
            <a:r>
              <a:rPr lang="en-US" sz="2500" i="1" dirty="0"/>
              <a:t> </a:t>
            </a:r>
            <a:r>
              <a:rPr lang="en-US" sz="2500" i="1" dirty="0" err="1"/>
              <a:t>Verständnis</a:t>
            </a:r>
            <a:r>
              <a:rPr lang="en-US" sz="2500" i="1" dirty="0"/>
              <a:t> des </a:t>
            </a:r>
            <a:r>
              <a:rPr lang="en-US" sz="2500" i="1" dirty="0" err="1"/>
              <a:t>Projektes</a:t>
            </a:r>
            <a:r>
              <a:rPr lang="en-US" sz="2500" i="1" dirty="0"/>
              <a:t> </a:t>
            </a:r>
            <a:r>
              <a:rPr lang="en-US" sz="2500" i="1" dirty="0" err="1"/>
              <a:t>bringen</a:t>
            </a:r>
            <a:endParaRPr lang="en-US" sz="2500" i="1" dirty="0"/>
          </a:p>
          <a:p>
            <a:pPr indent="-387350">
              <a:buSzPts val="2500"/>
            </a:pPr>
            <a:r>
              <a:rPr lang="en-US" sz="2500" i="1" dirty="0" err="1"/>
              <a:t>Welche</a:t>
            </a:r>
            <a:r>
              <a:rPr lang="en-US" sz="2500" i="1" dirty="0"/>
              <a:t> </a:t>
            </a:r>
            <a:r>
              <a:rPr lang="en-US" sz="2500" i="1" dirty="0" err="1"/>
              <a:t>Aufgaben</a:t>
            </a:r>
            <a:r>
              <a:rPr lang="en-US" sz="2500" i="1" dirty="0"/>
              <a:t> </a:t>
            </a:r>
            <a:r>
              <a:rPr lang="en-US" sz="2500" i="1" dirty="0" err="1"/>
              <a:t>werden</a:t>
            </a:r>
            <a:r>
              <a:rPr lang="en-US" sz="2500" i="1" dirty="0"/>
              <a:t> </a:t>
            </a:r>
            <a:r>
              <a:rPr lang="en-US" sz="2500" i="1" dirty="0" err="1"/>
              <a:t>als</a:t>
            </a:r>
            <a:r>
              <a:rPr lang="en-US" sz="2500" i="1" dirty="0"/>
              <a:t> Team </a:t>
            </a:r>
            <a:r>
              <a:rPr lang="en-US" sz="2500" i="1" dirty="0" err="1"/>
              <a:t>erledigt</a:t>
            </a:r>
            <a:r>
              <a:rPr lang="en-US" sz="2500" i="1" dirty="0"/>
              <a:t>, </a:t>
            </a:r>
            <a:r>
              <a:rPr lang="en-US" sz="2500" i="1" dirty="0" err="1"/>
              <a:t>welche</a:t>
            </a:r>
            <a:r>
              <a:rPr lang="en-US" sz="2500" i="1" dirty="0"/>
              <a:t> Aufgabe </a:t>
            </a:r>
            <a:r>
              <a:rPr lang="en-US" sz="2500" i="1" dirty="0" err="1"/>
              <a:t>kann</a:t>
            </a:r>
            <a:r>
              <a:rPr lang="en-US" sz="2500" i="1" dirty="0"/>
              <a:t> man </a:t>
            </a:r>
            <a:r>
              <a:rPr lang="en-US" sz="2500" i="1" dirty="0" err="1"/>
              <a:t>aufteilen</a:t>
            </a:r>
            <a:r>
              <a:rPr lang="en-US" sz="2500" i="1" dirty="0"/>
              <a:t>?</a:t>
            </a:r>
            <a:endParaRPr lang="en-US" sz="2500" dirty="0"/>
          </a:p>
          <a:p>
            <a:pPr indent="-387350">
              <a:spcBef>
                <a:spcPts val="0"/>
              </a:spcBef>
              <a:buSzPts val="2500"/>
            </a:pPr>
            <a:r>
              <a:rPr lang="en-US" sz="2500" i="1" dirty="0"/>
              <a:t>Kommunikation </a:t>
            </a:r>
            <a:r>
              <a:rPr lang="en-US" sz="2500" i="1" dirty="0" err="1"/>
              <a:t>ist</a:t>
            </a:r>
            <a:r>
              <a:rPr lang="en-US" sz="2500" i="1" dirty="0"/>
              <a:t> </a:t>
            </a:r>
            <a:r>
              <a:rPr lang="en-US" sz="2500" i="1" dirty="0" err="1"/>
              <a:t>wichtig</a:t>
            </a:r>
            <a:endParaRPr lang="en-US" dirty="0" err="1"/>
          </a:p>
          <a:p>
            <a:pPr indent="-387350">
              <a:spcBef>
                <a:spcPts val="0"/>
              </a:spcBef>
              <a:buSzPts val="2500"/>
            </a:pPr>
            <a:endParaRPr lang="en-US" sz="25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2" name="Google Shape;20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+ Planning Release 2</a:t>
            </a:r>
          </a:p>
        </p:txBody>
      </p:sp>
      <p:sp>
        <p:nvSpPr>
          <p:cNvPr id="203" name="Google Shape;20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Google Shape;20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05" name="Google Shape;20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UML Diagram </a:t>
            </a:r>
            <a:r>
              <a:rPr lang="en-US" sz="2500" i="1" dirty="0" err="1"/>
              <a:t>erweitern</a:t>
            </a:r>
          </a:p>
          <a:p>
            <a:pPr indent="-387350">
              <a:buSzPts val="2500"/>
            </a:pPr>
            <a:r>
              <a:rPr lang="en-US" sz="2500" i="1" dirty="0"/>
              <a:t>Erste </a:t>
            </a:r>
            <a:r>
              <a:rPr lang="en-US" sz="2500" i="1" dirty="0" err="1"/>
              <a:t>Funktionalitäten</a:t>
            </a:r>
            <a:r>
              <a:rPr lang="en-US" sz="2500" i="1" dirty="0"/>
              <a:t> des Prototypes </a:t>
            </a:r>
            <a:r>
              <a:rPr lang="en-US" sz="2500" i="1" dirty="0" err="1"/>
              <a:t>implementieren</a:t>
            </a:r>
          </a:p>
          <a:p>
            <a:pPr indent="-387350">
              <a:buSzPts val="2500"/>
            </a:pPr>
            <a:r>
              <a:rPr lang="en-US" sz="2500" i="1" dirty="0"/>
              <a:t>Erste Unit Tests für </a:t>
            </a:r>
            <a:r>
              <a:rPr lang="en-US" sz="2500" i="1" dirty="0" err="1"/>
              <a:t>wichtige</a:t>
            </a:r>
            <a:r>
              <a:rPr lang="en-US" sz="2500" i="1" dirty="0"/>
              <a:t> </a:t>
            </a:r>
            <a:r>
              <a:rPr lang="en-US" sz="2500" i="1" dirty="0" err="1"/>
              <a:t>individuelle</a:t>
            </a:r>
            <a:r>
              <a:rPr lang="en-US" sz="2500" i="1" dirty="0"/>
              <a:t> Klassen </a:t>
            </a:r>
            <a:r>
              <a:rPr lang="en-US" sz="2500" i="1" dirty="0" err="1"/>
              <a:t>festlegen</a:t>
            </a:r>
          </a:p>
          <a:p>
            <a:pPr indent="-387350">
              <a:buSzPts val="2500"/>
            </a:pPr>
            <a:r>
              <a:rPr lang="en-US" sz="2500" i="1" dirty="0"/>
              <a:t>Code Quality Report </a:t>
            </a:r>
            <a:r>
              <a:rPr lang="en-US" sz="2500" i="1" dirty="0" err="1"/>
              <a:t>mit</a:t>
            </a:r>
            <a:r>
              <a:rPr lang="en-US" sz="2500" i="1" dirty="0"/>
              <a:t> </a:t>
            </a:r>
            <a:r>
              <a:rPr lang="en-US" sz="2500" i="1" dirty="0" err="1"/>
              <a:t>einem</a:t>
            </a:r>
            <a:r>
              <a:rPr lang="en-US" sz="2500" i="1" dirty="0"/>
              <a:t> Code Quality Tool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Bildschirmpräsentation (4:3)</PresentationFormat>
  <Paragraphs>44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Office-Design</vt:lpstr>
      <vt:lpstr>Digital Twin of a Smart Room  Release 1 Team 3</vt:lpstr>
      <vt:lpstr>Presentation Release 1 - Agenda</vt:lpstr>
      <vt:lpstr>Use Case Description</vt:lpstr>
      <vt:lpstr>UI Prototype</vt:lpstr>
      <vt:lpstr>Class Diagram</vt:lpstr>
      <vt:lpstr>Entity Relationship Diagram</vt:lpstr>
      <vt:lpstr>Current Status + progress in Release 1</vt:lpstr>
      <vt:lpstr>Problems in Release 1</vt:lpstr>
      <vt:lpstr>Next Steps + Planning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Jakob Hubauer</cp:lastModifiedBy>
  <cp:revision>151</cp:revision>
  <dcterms:created xsi:type="dcterms:W3CDTF">2018-04-19T12:56:50Z</dcterms:created>
  <dcterms:modified xsi:type="dcterms:W3CDTF">2022-11-05T15:00:30Z</dcterms:modified>
</cp:coreProperties>
</file>