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6" r:id="rId4"/>
    <p:sldId id="263" r:id="rId5"/>
    <p:sldId id="264" r:id="rId6"/>
    <p:sldId id="260" r:id="rId7"/>
    <p:sldId id="265" r:id="rId8"/>
    <p:sldId id="261" r:id="rId9"/>
    <p:sldId id="262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4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91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78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09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3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Florian </a:t>
            </a:r>
            <a:r>
              <a:rPr lang="en-US" dirty="0" err="1"/>
              <a:t>Offenberger</a:t>
            </a:r>
            <a:r>
              <a:rPr lang="en-US" dirty="0"/>
              <a:t>, Jakob </a:t>
            </a:r>
            <a:r>
              <a:rPr lang="en-US" dirty="0" err="1"/>
              <a:t>Hubauer</a:t>
            </a:r>
            <a:r>
              <a:rPr lang="en-US" dirty="0"/>
              <a:t>, Fabio </a:t>
            </a:r>
            <a:r>
              <a:rPr lang="en-US" dirty="0" err="1"/>
              <a:t>Leidwein</a:t>
            </a:r>
            <a:r>
              <a:rPr lang="en-US" dirty="0"/>
              <a:t>, Lukas Nömeyer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Concepts: UML DIAGRAM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8129DB2-B343-945B-73B9-2303A7E9E5C5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076933-1BFE-999A-2940-D1EB5250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00" y="1127911"/>
            <a:ext cx="3823635" cy="52676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Concepts: ER DIAGRAM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5313B28B-EEDC-958D-544D-3FB29109F98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262" b="4262"/>
          <a:stretch>
            <a:fillRect/>
          </a:stretch>
        </p:blipFill>
        <p:spPr>
          <a:xfrm>
            <a:off x="611312" y="1722170"/>
            <a:ext cx="7799312" cy="3605342"/>
          </a:xfrm>
        </p:spPr>
      </p:pic>
    </p:spTree>
    <p:extLst>
      <p:ext uri="{BB962C8B-B14F-4D97-AF65-F5344CB8AC3E}">
        <p14:creationId xmlns:p14="http://schemas.microsoft.com/office/powerpoint/2010/main" val="22126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</a:t>
            </a:r>
            <a:r>
              <a:rPr lang="de-AT" dirty="0" err="1"/>
              <a:t>emo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Basic Functions of CRUDE Operations for Rooms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User interface differs from </a:t>
            </a:r>
            <a:r>
              <a:rPr lang="en-US" sz="2500" i="1" dirty="0" err="1"/>
              <a:t>Prototyp</a:t>
            </a:r>
            <a:r>
              <a:rPr lang="en-US" sz="2500" i="1" dirty="0"/>
              <a:t> as consequence of  missing JavaFX knowledge in the team</a:t>
            </a:r>
          </a:p>
        </p:txBody>
      </p:sp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Software Quality</a:t>
            </a:r>
            <a:endParaRPr dirty="0"/>
          </a:p>
        </p:txBody>
      </p:sp>
      <p:pic>
        <p:nvPicPr>
          <p:cNvPr id="4" name="Bildplatzhalter 3" descr="Ein Bild, das Text enthält.">
            <a:extLst>
              <a:ext uri="{FF2B5EF4-FFF2-40B4-BE49-F238E27FC236}">
                <a16:creationId xmlns:a16="http://schemas.microsoft.com/office/drawing/2014/main" id="{D780C48A-A0CD-F68B-65BB-F5AF8E170E5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3763" b="13763"/>
          <a:stretch>
            <a:fillRect/>
          </a:stretch>
        </p:blipFill>
        <p:spPr>
          <a:xfrm>
            <a:off x="4125440" y="1183081"/>
            <a:ext cx="4866160" cy="2245919"/>
          </a:xfrm>
          <a:prstGeom prst="rect">
            <a:avLst/>
          </a:prstGeom>
        </p:spPr>
      </p:pic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3962700" cy="59431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Current code quality report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Unit Tests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3F554E1-B02B-0C9C-BF45-28E53E26D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938700" cy="9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64F6DD-E1D8-5828-7049-B608F357C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3480339"/>
            <a:ext cx="5676900" cy="19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7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Status + progress in Release 2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In this Sprint :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Basic UI 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Client functions </a:t>
            </a:r>
          </a:p>
          <a:p>
            <a:pPr lvl="1" indent="-387350">
              <a:buSzPts val="2500"/>
              <a:buChar char="⬛"/>
            </a:pPr>
            <a:r>
              <a:rPr lang="en-US" sz="2100" i="1" dirty="0"/>
              <a:t>connection to REST API 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Unfinished: 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Database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RESTful Door and window,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Estimation accuracy varies as there are too many new things we are still learning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8E94E-44A8-6544-5AB8-8F199EF5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accuracy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Distribution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4762872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b="1" i="1" dirty="0"/>
              <a:t>Lukas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300" b="1" i="1" dirty="0"/>
              <a:t>RESTFUL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300" b="1" i="1" dirty="0"/>
              <a:t>Connection to RESTFUL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300" b="1" i="1" dirty="0"/>
              <a:t>Review, Test and Rework</a:t>
            </a:r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b="1" i="1" dirty="0"/>
              <a:t>Florian</a:t>
            </a:r>
          </a:p>
          <a:p>
            <a:pPr marL="869950" lvl="1" indent="-342900">
              <a:spcBef>
                <a:spcPts val="0"/>
              </a:spcBef>
              <a:buClrTx/>
              <a:buSzPts val="2500"/>
            </a:pPr>
            <a:r>
              <a:rPr lang="en-US" sz="2100" b="1" i="1" dirty="0"/>
              <a:t>Client functions</a:t>
            </a:r>
          </a:p>
          <a:p>
            <a:pPr marL="869950" lvl="1" indent="-342900">
              <a:spcBef>
                <a:spcPts val="0"/>
              </a:spcBef>
              <a:buClrTx/>
              <a:buSzPts val="2500"/>
            </a:pPr>
            <a:r>
              <a:rPr lang="en-US" sz="2100" b="1" i="1" dirty="0"/>
              <a:t>Team leader</a:t>
            </a:r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b="1" i="1" dirty="0"/>
              <a:t>Jakob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2300" b="1" i="1" dirty="0"/>
              <a:t>User interface</a:t>
            </a:r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b="1" i="1" dirty="0"/>
              <a:t>Fabio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2300" b="1" i="1" dirty="0"/>
              <a:t>Database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192C13-07FC-810E-FF03-EF704FE3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72" y="3662347"/>
            <a:ext cx="5420528" cy="21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4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in Release 2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Major Problems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Knowledge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Time management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Communication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did the team learn?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Clearer communication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A single Person is never alone responsible for a component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More short meetings: A wrong approach is faster identified, and less time is waisted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 + Planning </a:t>
            </a:r>
            <a:r>
              <a:rPr lang="en-US"/>
              <a:t>Release 3</a:t>
            </a:r>
            <a:endParaRPr lang="en-US" dirty="0"/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Database connection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Further implementation of REST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Get the UI nearer to the </a:t>
            </a:r>
            <a:r>
              <a:rPr lang="en-US" sz="2500" i="1" dirty="0" err="1"/>
              <a:t>Prototyp</a:t>
            </a: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Catch errors on Client function (Wrong or empty parameter, no response,…)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Bildschirmpräsentation 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inherit</vt:lpstr>
      <vt:lpstr>Arial Black</vt:lpstr>
      <vt:lpstr>Noto Sans Symbols</vt:lpstr>
      <vt:lpstr>Arial</vt:lpstr>
      <vt:lpstr>Office-Design</vt:lpstr>
      <vt:lpstr>Digital Twin of a Smart Room  Release 2 Team 3</vt:lpstr>
      <vt:lpstr>Concepts: UML DIAGRAM</vt:lpstr>
      <vt:lpstr>Concepts: ER DIAGRAM</vt:lpstr>
      <vt:lpstr>Demo</vt:lpstr>
      <vt:lpstr>Software Quality</vt:lpstr>
      <vt:lpstr>Current Status + progress in Release 2</vt:lpstr>
      <vt:lpstr>Task Distribution</vt:lpstr>
      <vt:lpstr>Problems in Release 2</vt:lpstr>
      <vt:lpstr>Next Steps + Planning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Nömeyer Lukas</cp:lastModifiedBy>
  <cp:revision>26</cp:revision>
  <dcterms:created xsi:type="dcterms:W3CDTF">2018-04-19T12:56:50Z</dcterms:created>
  <dcterms:modified xsi:type="dcterms:W3CDTF">2022-12-11T10:30:39Z</dcterms:modified>
</cp:coreProperties>
</file>