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3" r:id="rId6"/>
    <p:sldId id="267" r:id="rId7"/>
    <p:sldId id="264" r:id="rId8"/>
    <p:sldId id="266" r:id="rId9"/>
    <p:sldId id="265" r:id="rId10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VY14TF5ho6/tC0QF9xxEznTSx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b5d5f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73b5d5f527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73b5d5f527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5300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17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233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l="27338" t="15818" r="44017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/>
              <a:t>Praktikum Software Engineering - SS 2022</a:t>
            </a:r>
            <a:endParaRPr dirty="0"/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 sz="3500" dirty="0"/>
              <a:t>Smart Room </a:t>
            </a:r>
            <a:br>
              <a:rPr lang="en-US" sz="3500" dirty="0"/>
            </a:br>
            <a:r>
              <a:rPr lang="en-US" sz="3500" dirty="0"/>
              <a:t>Application</a:t>
            </a:r>
            <a:endParaRPr sz="3500" dirty="0"/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DE" sz="3500" dirty="0"/>
              <a:t>Final Release</a:t>
            </a:r>
            <a:endParaRPr sz="3500" dirty="0"/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dirty="0"/>
              <a:t>Team 3</a:t>
            </a:r>
            <a:endParaRPr sz="3500" dirty="0"/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/>
              <a:t>Fabio Leidwein, Florian Offenberger, Jakob </a:t>
            </a:r>
            <a:r>
              <a:rPr lang="de-AT" dirty="0" err="1"/>
              <a:t>Hubauer</a:t>
            </a:r>
            <a:r>
              <a:rPr lang="de-AT" dirty="0"/>
              <a:t>, Lukas </a:t>
            </a:r>
            <a:r>
              <a:rPr lang="de-AT" dirty="0" err="1"/>
              <a:t>Nömeyer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Präsentation Release 3 - Agenda</a:t>
            </a:r>
            <a:endParaRPr dirty="0"/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DE" sz="2500" dirty="0"/>
              <a:t>Demo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DE" sz="2500" dirty="0" err="1"/>
              <a:t>Documentation</a:t>
            </a:r>
            <a:endParaRPr lang="de-DE" sz="2500" dirty="0"/>
          </a:p>
          <a:p>
            <a:pPr indent="-387350">
              <a:spcBef>
                <a:spcPts val="0"/>
              </a:spcBef>
              <a:buSzPts val="2500"/>
            </a:pPr>
            <a:r>
              <a:rPr lang="de-DE" sz="2500" dirty="0"/>
              <a:t>Code Quality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DE" sz="2500" dirty="0" err="1"/>
              <a:t>Recap</a:t>
            </a:r>
            <a:r>
              <a:rPr lang="de-DE" sz="2500" dirty="0"/>
              <a:t> Release 3</a:t>
            </a:r>
            <a:endParaRPr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Recap</a:t>
            </a:r>
            <a:r>
              <a:rPr lang="de-AT" sz="2500" dirty="0"/>
              <a:t> on Project Management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Course Feedback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82" name="Google Shape;18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Documentation</a:t>
            </a:r>
            <a:endParaRPr dirty="0"/>
          </a:p>
        </p:txBody>
      </p:sp>
      <p:sp>
        <p:nvSpPr>
          <p:cNvPr id="184" name="Google Shape;18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85" name="Google Shape;18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7350">
              <a:spcBef>
                <a:spcPts val="0"/>
              </a:spcBef>
              <a:buSzPts val="2500"/>
            </a:pPr>
            <a:r>
              <a:rPr lang="de-AT" sz="2500" i="1" dirty="0"/>
              <a:t>Software Architektur zeigen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i="1" dirty="0"/>
              <a:t>UML Diagramm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99D257-E7C6-3DE6-B3C2-707F16FE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833" y="2789249"/>
            <a:ext cx="2489769" cy="34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b5d5f527_0_0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72" name="Google Shape;172;g73b5d5f527_0_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Code Quality</a:t>
            </a:r>
            <a:endParaRPr dirty="0"/>
          </a:p>
        </p:txBody>
      </p:sp>
      <p:sp>
        <p:nvSpPr>
          <p:cNvPr id="173" name="Google Shape;173;g73b5d5f527_0_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3b5d5f527_0_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75" name="Google Shape;175;g73b5d5f527_0_0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i="1" dirty="0"/>
              <a:t>Code Quality Report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i="1" dirty="0" err="1"/>
              <a:t>Argue</a:t>
            </a:r>
            <a:r>
              <a:rPr lang="de-AT" sz="2500" i="1" dirty="0"/>
              <a:t> </a:t>
            </a:r>
            <a:r>
              <a:rPr lang="de-AT" sz="2500" i="1" dirty="0" err="1"/>
              <a:t>about</a:t>
            </a:r>
            <a:r>
              <a:rPr lang="de-AT" sz="2500" i="1" dirty="0"/>
              <a:t> </a:t>
            </a:r>
            <a:r>
              <a:rPr lang="de-AT" sz="2500" i="1" dirty="0" err="1"/>
              <a:t>the</a:t>
            </a:r>
            <a:r>
              <a:rPr lang="de-AT" sz="2500" i="1" dirty="0"/>
              <a:t> </a:t>
            </a:r>
            <a:r>
              <a:rPr lang="de-AT" sz="2500" i="1" dirty="0" err="1"/>
              <a:t>quality</a:t>
            </a:r>
            <a:r>
              <a:rPr lang="de-AT" sz="2500" i="1" dirty="0"/>
              <a:t> </a:t>
            </a:r>
            <a:r>
              <a:rPr lang="de-AT" sz="2500" i="1" dirty="0" err="1"/>
              <a:t>of</a:t>
            </a:r>
            <a:r>
              <a:rPr lang="de-AT" sz="2500" i="1" dirty="0"/>
              <a:t> </a:t>
            </a:r>
            <a:r>
              <a:rPr lang="de-AT" sz="2500" i="1" dirty="0" err="1"/>
              <a:t>your</a:t>
            </a:r>
            <a:r>
              <a:rPr lang="de-AT" sz="2500" i="1" dirty="0"/>
              <a:t> </a:t>
            </a:r>
            <a:r>
              <a:rPr lang="de-AT" sz="2500" i="1" dirty="0" err="1"/>
              <a:t>software</a:t>
            </a:r>
            <a:r>
              <a:rPr lang="de-AT" sz="2500" i="1" dirty="0"/>
              <a:t> </a:t>
            </a:r>
            <a:r>
              <a:rPr lang="de-AT" sz="2500" i="1" dirty="0" err="1"/>
              <a:t>based</a:t>
            </a:r>
            <a:r>
              <a:rPr lang="de-AT" sz="2500" i="1" dirty="0"/>
              <a:t> on </a:t>
            </a:r>
            <a:r>
              <a:rPr lang="de-AT" sz="2500" i="1" dirty="0" err="1"/>
              <a:t>these</a:t>
            </a:r>
            <a:r>
              <a:rPr lang="de-AT" sz="2500" i="1" dirty="0"/>
              <a:t> </a:t>
            </a:r>
            <a:r>
              <a:rPr lang="de-AT" sz="2500" i="1" dirty="0" err="1"/>
              <a:t>reports</a:t>
            </a:r>
            <a:endParaRPr sz="25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12" name="Google Shape;21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Recap</a:t>
            </a:r>
            <a:r>
              <a:rPr lang="de-AT" dirty="0"/>
              <a:t> Release 3</a:t>
            </a:r>
            <a:endParaRPr dirty="0"/>
          </a:p>
        </p:txBody>
      </p:sp>
      <p:sp>
        <p:nvSpPr>
          <p:cNvPr id="213" name="Google Shape;21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215" name="Google Shape;21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What</a:t>
            </a:r>
            <a:r>
              <a:rPr lang="de-DE" sz="2500" i="1" dirty="0"/>
              <a:t> was </a:t>
            </a:r>
            <a:r>
              <a:rPr lang="de-DE" sz="2500" i="1" dirty="0" err="1"/>
              <a:t>your</a:t>
            </a:r>
            <a:r>
              <a:rPr lang="de-DE" sz="2500" i="1" dirty="0"/>
              <a:t> </a:t>
            </a:r>
            <a:r>
              <a:rPr lang="de-DE" sz="2500" i="1" dirty="0" err="1"/>
              <a:t>progress</a:t>
            </a:r>
            <a:r>
              <a:rPr lang="de-DE" sz="2500" i="1" dirty="0"/>
              <a:t> in </a:t>
            </a:r>
            <a:r>
              <a:rPr lang="de-DE" sz="2500" i="1" dirty="0" err="1"/>
              <a:t>this</a:t>
            </a:r>
            <a:r>
              <a:rPr lang="de-DE" sz="2500" i="1" dirty="0"/>
              <a:t> release?</a:t>
            </a:r>
          </a:p>
          <a:p>
            <a:pPr marL="41275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FontTx/>
              <a:buChar char="-"/>
            </a:pPr>
            <a:r>
              <a:rPr lang="de-DE" sz="2500" i="1" dirty="0"/>
              <a:t>Konzeptionelle Änderungen an der Struktur</a:t>
            </a:r>
          </a:p>
          <a:p>
            <a:pPr marL="41275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FontTx/>
              <a:buChar char="-"/>
            </a:pPr>
            <a:r>
              <a:rPr lang="de-DE" sz="2500" i="1" dirty="0"/>
              <a:t>Erweiterung des User Interfaces</a:t>
            </a:r>
          </a:p>
          <a:p>
            <a:pPr marL="41275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FontTx/>
              <a:buChar char="-"/>
            </a:pPr>
            <a:r>
              <a:rPr lang="de-DE" sz="2500" i="1" dirty="0"/>
              <a:t>CRUD </a:t>
            </a:r>
            <a:r>
              <a:rPr lang="de-DE" sz="2500" i="1" dirty="0" err="1"/>
              <a:t>Operations</a:t>
            </a:r>
            <a:r>
              <a:rPr lang="de-DE" sz="2500" i="1" dirty="0"/>
              <a:t> mit Datenbank, angelehnt an der vorgegebenen API</a:t>
            </a:r>
          </a:p>
          <a:p>
            <a:pPr marL="6985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lang="de-DE" sz="2500" i="1" dirty="0"/>
          </a:p>
          <a:p>
            <a:pPr marL="457200" indent="-387350">
              <a:buSzPts val="2500"/>
              <a:buChar char="⬛"/>
            </a:pPr>
            <a:r>
              <a:rPr lang="de-DE" sz="2500" i="1" dirty="0"/>
              <a:t>Are </a:t>
            </a:r>
            <a:r>
              <a:rPr lang="de-DE" sz="2500" i="1" dirty="0" err="1"/>
              <a:t>you</a:t>
            </a:r>
            <a:r>
              <a:rPr lang="de-DE" sz="2500" i="1" dirty="0"/>
              <a:t> </a:t>
            </a:r>
            <a:r>
              <a:rPr lang="de-DE" sz="2500" i="1" dirty="0" err="1"/>
              <a:t>satisfied</a:t>
            </a:r>
            <a:r>
              <a:rPr lang="de-DE" sz="2500" i="1" dirty="0"/>
              <a:t> </a:t>
            </a:r>
            <a:r>
              <a:rPr lang="de-DE" sz="2500" i="1" dirty="0" err="1"/>
              <a:t>with</a:t>
            </a:r>
            <a:r>
              <a:rPr lang="de-DE" sz="2500" i="1" dirty="0"/>
              <a:t> </a:t>
            </a:r>
            <a:r>
              <a:rPr lang="de-DE" sz="2500" i="1" dirty="0" err="1"/>
              <a:t>your</a:t>
            </a:r>
            <a:r>
              <a:rPr lang="de-DE" sz="2500" i="1" dirty="0"/>
              <a:t> </a:t>
            </a:r>
            <a:r>
              <a:rPr lang="de-DE" sz="2500" i="1" dirty="0" err="1"/>
              <a:t>current</a:t>
            </a:r>
            <a:r>
              <a:rPr lang="de-DE" sz="2500" i="1" dirty="0"/>
              <a:t> </a:t>
            </a:r>
            <a:r>
              <a:rPr lang="de-DE" sz="2500" i="1" dirty="0" err="1"/>
              <a:t>status</a:t>
            </a:r>
            <a:r>
              <a:rPr lang="de-DE" sz="2500" i="1" dirty="0"/>
              <a:t>? </a:t>
            </a:r>
          </a:p>
          <a:p>
            <a:pPr marL="69850" indent="0">
              <a:buSzPts val="2500"/>
              <a:buNone/>
            </a:pPr>
            <a:r>
              <a:rPr lang="de-DE" sz="2500" i="1" dirty="0"/>
              <a:t>-   Wir hatten uns mehr erhofft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12" name="Google Shape;21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Recap</a:t>
            </a:r>
            <a:r>
              <a:rPr lang="de-AT" dirty="0"/>
              <a:t> Release 3</a:t>
            </a:r>
            <a:endParaRPr dirty="0"/>
          </a:p>
        </p:txBody>
      </p:sp>
      <p:sp>
        <p:nvSpPr>
          <p:cNvPr id="213" name="Google Shape;21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sp>
        <p:nvSpPr>
          <p:cNvPr id="215" name="Google Shape;21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Did</a:t>
            </a:r>
            <a:r>
              <a:rPr lang="de-DE" sz="2500" i="1" dirty="0"/>
              <a:t> </a:t>
            </a:r>
            <a:r>
              <a:rPr lang="de-DE" sz="2500" i="1" dirty="0" err="1"/>
              <a:t>you</a:t>
            </a:r>
            <a:r>
              <a:rPr lang="de-DE" sz="2500" i="1" dirty="0"/>
              <a:t> finish all </a:t>
            </a:r>
            <a:r>
              <a:rPr lang="de-DE" sz="2500" i="1" dirty="0" err="1"/>
              <a:t>planned</a:t>
            </a:r>
            <a:r>
              <a:rPr lang="de-DE" sz="2500" i="1" dirty="0"/>
              <a:t> </a:t>
            </a:r>
            <a:r>
              <a:rPr lang="de-DE" sz="2500" i="1" dirty="0" err="1"/>
              <a:t>tickets</a:t>
            </a:r>
            <a:r>
              <a:rPr lang="de-DE" sz="2500" i="1" dirty="0"/>
              <a:t>?</a:t>
            </a:r>
          </a:p>
          <a:p>
            <a:pPr marL="6985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</a:pPr>
            <a:r>
              <a:rPr lang="de-DE" sz="2500" i="1" dirty="0"/>
              <a:t>- Nein, aber gegen Ende wurde einiges erledigt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de-DE" sz="2500" i="1" dirty="0"/>
          </a:p>
          <a:p>
            <a:pPr marL="6985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lang="de-DE" sz="2500" i="1" dirty="0"/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What</a:t>
            </a:r>
            <a:r>
              <a:rPr lang="de-DE" sz="2500" i="1" dirty="0"/>
              <a:t> </a:t>
            </a:r>
            <a:r>
              <a:rPr lang="de-DE" sz="2500" i="1" dirty="0" err="1"/>
              <a:t>were</a:t>
            </a:r>
            <a:r>
              <a:rPr lang="de-DE" sz="2500" i="1" dirty="0"/>
              <a:t> </a:t>
            </a:r>
            <a:r>
              <a:rPr lang="de-DE" sz="2500" i="1" dirty="0" err="1"/>
              <a:t>problems</a:t>
            </a:r>
            <a:r>
              <a:rPr lang="de-DE" sz="2500" i="1" dirty="0"/>
              <a:t> in </a:t>
            </a:r>
            <a:r>
              <a:rPr lang="de-DE" sz="2500" i="1" dirty="0" err="1"/>
              <a:t>this</a:t>
            </a:r>
            <a:r>
              <a:rPr lang="de-DE" sz="2500" i="1" dirty="0"/>
              <a:t> release?</a:t>
            </a:r>
          </a:p>
          <a:p>
            <a:pPr marL="41275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FontTx/>
              <a:buChar char="-"/>
            </a:pPr>
            <a:r>
              <a:rPr lang="de-DE" sz="2500" i="1" dirty="0"/>
              <a:t>Hauptsächlich das Arbeiten mit JDBC</a:t>
            </a:r>
          </a:p>
          <a:p>
            <a:pPr marL="41275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FontTx/>
              <a:buChar char="-"/>
            </a:pPr>
            <a:r>
              <a:rPr lang="de-DE" sz="2500" i="1" dirty="0"/>
              <a:t>Zeitmanagement über die Ferien</a:t>
            </a:r>
            <a:endParaRPr sz="2500" i="1" dirty="0"/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i="1" dirty="0"/>
          </a:p>
        </p:txBody>
      </p:sp>
    </p:spTree>
    <p:extLst>
      <p:ext uri="{BB962C8B-B14F-4D97-AF65-F5344CB8AC3E}">
        <p14:creationId xmlns:p14="http://schemas.microsoft.com/office/powerpoint/2010/main" val="209387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Recap</a:t>
            </a:r>
            <a:r>
              <a:rPr lang="de-AT" dirty="0"/>
              <a:t> Project Management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/>
              <a:t>Anfangs gab es einige Probleme beim Projektmanagement, welches aber mit der Zeit wesentlich besser wurde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/>
              <a:t>Verbesserungen -&gt; regelmäßigere Meetings und Meetings zu zweit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/>
              <a:t>Kommunikation/Kontinuität/Regelmäßigkeit sind die wichtigsten Faktoren </a:t>
            </a:r>
            <a:endParaRPr sz="25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Task + Time Distribution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/>
              <a:t>Stundenaufwand sehr ähnlich -&gt; 75-90 Stunden aktuell (noch einige Erledigungen bis zur Endabgabe + </a:t>
            </a:r>
            <a:r>
              <a:rPr lang="de-DE" sz="2500" i="1" dirty="0" err="1"/>
              <a:t>Testing</a:t>
            </a:r>
            <a:r>
              <a:rPr lang="de-DE" sz="2500" i="1" dirty="0"/>
              <a:t>)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/>
              <a:t>Faire Aufteilung der Aufgaben mit Wechseln nach den Sprint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/>
              <a:t>Immer 2 Personen im Backend und 2 im Frontend, für besseres zusammenarbeiten</a:t>
            </a:r>
          </a:p>
        </p:txBody>
      </p:sp>
    </p:spTree>
    <p:extLst>
      <p:ext uri="{BB962C8B-B14F-4D97-AF65-F5344CB8AC3E}">
        <p14:creationId xmlns:p14="http://schemas.microsoft.com/office/powerpoint/2010/main" val="390927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Course Feedback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How</a:t>
            </a:r>
            <a:r>
              <a:rPr lang="de-DE" sz="2500" i="1" dirty="0"/>
              <a:t> </a:t>
            </a:r>
            <a:r>
              <a:rPr lang="de-DE" sz="2500" i="1" dirty="0" err="1"/>
              <a:t>did</a:t>
            </a:r>
            <a:r>
              <a:rPr lang="de-DE" sz="2500" i="1" dirty="0"/>
              <a:t> </a:t>
            </a:r>
            <a:r>
              <a:rPr lang="de-DE" sz="2500" i="1" dirty="0" err="1"/>
              <a:t>you</a:t>
            </a:r>
            <a:r>
              <a:rPr lang="de-DE" sz="2500" i="1" dirty="0"/>
              <a:t> like </a:t>
            </a:r>
            <a:r>
              <a:rPr lang="de-DE" sz="2500" i="1" dirty="0" err="1"/>
              <a:t>the</a:t>
            </a:r>
            <a:r>
              <a:rPr lang="de-DE" sz="2500" i="1" dirty="0"/>
              <a:t> </a:t>
            </a:r>
            <a:r>
              <a:rPr lang="de-DE" sz="2500" i="1" dirty="0" err="1"/>
              <a:t>course</a:t>
            </a:r>
            <a:r>
              <a:rPr lang="de-DE" sz="2500" i="1" dirty="0"/>
              <a:t>?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/>
              <a:t>In </a:t>
            </a:r>
            <a:r>
              <a:rPr lang="de-DE" sz="2500" i="1" dirty="0" err="1"/>
              <a:t>what</a:t>
            </a:r>
            <a:r>
              <a:rPr lang="de-DE" sz="2500" i="1" dirty="0"/>
              <a:t> </a:t>
            </a:r>
            <a:r>
              <a:rPr lang="de-DE" sz="2500" i="1" dirty="0" err="1"/>
              <a:t>way</a:t>
            </a:r>
            <a:r>
              <a:rPr lang="de-DE" sz="2500" i="1" dirty="0"/>
              <a:t> </a:t>
            </a:r>
            <a:r>
              <a:rPr lang="de-DE" sz="2500" i="1" dirty="0" err="1"/>
              <a:t>did</a:t>
            </a:r>
            <a:r>
              <a:rPr lang="de-DE" sz="2500" i="1" dirty="0"/>
              <a:t> </a:t>
            </a:r>
            <a:r>
              <a:rPr lang="de-DE" sz="2500" i="1" dirty="0" err="1"/>
              <a:t>the</a:t>
            </a:r>
            <a:r>
              <a:rPr lang="de-DE" sz="2500" i="1" dirty="0"/>
              <a:t> </a:t>
            </a:r>
            <a:r>
              <a:rPr lang="de-DE" sz="2500" i="1" dirty="0" err="1"/>
              <a:t>course</a:t>
            </a:r>
            <a:r>
              <a:rPr lang="de-DE" sz="2500" i="1" dirty="0"/>
              <a:t> (</a:t>
            </a:r>
            <a:r>
              <a:rPr lang="de-DE" sz="2500" i="1" dirty="0" err="1"/>
              <a:t>if</a:t>
            </a:r>
            <a:r>
              <a:rPr lang="de-DE" sz="2500" i="1" dirty="0"/>
              <a:t> at all) </a:t>
            </a:r>
            <a:r>
              <a:rPr lang="de-DE" sz="2500" i="1" dirty="0" err="1"/>
              <a:t>help</a:t>
            </a:r>
            <a:r>
              <a:rPr lang="de-DE" sz="2500" i="1" dirty="0"/>
              <a:t> </a:t>
            </a:r>
            <a:r>
              <a:rPr lang="de-DE" sz="2500" i="1" dirty="0" err="1"/>
              <a:t>you</a:t>
            </a:r>
            <a:r>
              <a:rPr lang="de-DE" sz="2500" i="1" dirty="0"/>
              <a:t> </a:t>
            </a:r>
            <a:r>
              <a:rPr lang="de-DE" sz="2500" i="1" dirty="0" err="1"/>
              <a:t>improve</a:t>
            </a:r>
            <a:r>
              <a:rPr lang="de-DE" sz="2500" i="1" dirty="0"/>
              <a:t> </a:t>
            </a:r>
            <a:r>
              <a:rPr lang="de-DE" sz="2500" i="1" dirty="0" err="1"/>
              <a:t>your</a:t>
            </a:r>
            <a:r>
              <a:rPr lang="de-DE" sz="2500" i="1" dirty="0"/>
              <a:t> </a:t>
            </a:r>
            <a:r>
              <a:rPr lang="de-DE" sz="2500" i="1" dirty="0" err="1"/>
              <a:t>skills</a:t>
            </a:r>
            <a:r>
              <a:rPr lang="de-DE" sz="2500" i="1" dirty="0"/>
              <a:t>?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What</a:t>
            </a:r>
            <a:r>
              <a:rPr lang="de-DE" sz="2500" i="1" dirty="0"/>
              <a:t> </a:t>
            </a:r>
            <a:r>
              <a:rPr lang="de-DE" sz="2500" i="1" dirty="0" err="1"/>
              <a:t>would</a:t>
            </a:r>
            <a:r>
              <a:rPr lang="de-DE" sz="2500" i="1" dirty="0"/>
              <a:t> </a:t>
            </a:r>
            <a:r>
              <a:rPr lang="de-DE" sz="2500" i="1" dirty="0" err="1"/>
              <a:t>you</a:t>
            </a:r>
            <a:r>
              <a:rPr lang="de-DE" sz="2500" i="1" dirty="0"/>
              <a:t> do </a:t>
            </a:r>
            <a:r>
              <a:rPr lang="de-DE" sz="2500" i="1" dirty="0" err="1"/>
              <a:t>better</a:t>
            </a:r>
            <a:r>
              <a:rPr lang="de-DE" sz="2500" i="1" dirty="0"/>
              <a:t> </a:t>
            </a:r>
            <a:r>
              <a:rPr lang="de-DE" sz="2500" i="1" dirty="0" err="1"/>
              <a:t>if</a:t>
            </a:r>
            <a:r>
              <a:rPr lang="de-DE" sz="2500" i="1" dirty="0"/>
              <a:t> </a:t>
            </a:r>
            <a:r>
              <a:rPr lang="de-DE" sz="2500" i="1" dirty="0" err="1"/>
              <a:t>you</a:t>
            </a:r>
            <a:r>
              <a:rPr lang="de-DE" sz="2500" i="1" dirty="0"/>
              <a:t> </a:t>
            </a:r>
            <a:r>
              <a:rPr lang="de-DE" sz="2500" i="1" dirty="0" err="1"/>
              <a:t>were</a:t>
            </a:r>
            <a:r>
              <a:rPr lang="de-DE" sz="2500" i="1" dirty="0"/>
              <a:t> </a:t>
            </a:r>
            <a:r>
              <a:rPr lang="de-DE" sz="2500" i="1" dirty="0" err="1"/>
              <a:t>the</a:t>
            </a:r>
            <a:r>
              <a:rPr lang="de-DE" sz="2500" i="1" dirty="0"/>
              <a:t> LVA </a:t>
            </a:r>
            <a:r>
              <a:rPr lang="de-DE" sz="2500" i="1" dirty="0" err="1"/>
              <a:t>lead</a:t>
            </a:r>
            <a:r>
              <a:rPr lang="de-DE" sz="25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592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279</Words>
  <Application>Microsoft Office PowerPoint</Application>
  <PresentationFormat>On-screen Show (4:3)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Noto Sans Symbols</vt:lpstr>
      <vt:lpstr>Office-Design</vt:lpstr>
      <vt:lpstr>Smart Room  Application Final Release Team 3</vt:lpstr>
      <vt:lpstr>Präsentation Release 3 - Agenda</vt:lpstr>
      <vt:lpstr>Documentation</vt:lpstr>
      <vt:lpstr>Code Quality</vt:lpstr>
      <vt:lpstr>Recap Release 3</vt:lpstr>
      <vt:lpstr>Recap Release 3</vt:lpstr>
      <vt:lpstr>Recap Project Management</vt:lpstr>
      <vt:lpstr>Task + Time Distribution</vt:lpstr>
      <vt:lpstr>Course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2 Team x</dc:title>
  <dc:creator>Angela Andorfer</dc:creator>
  <cp:lastModifiedBy>Fabio Leidwein</cp:lastModifiedBy>
  <cp:revision>27</cp:revision>
  <dcterms:created xsi:type="dcterms:W3CDTF">2018-04-19T12:56:50Z</dcterms:created>
  <dcterms:modified xsi:type="dcterms:W3CDTF">2023-01-15T10:32:39Z</dcterms:modified>
</cp:coreProperties>
</file>