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5"/>
  </p:notesMasterIdLst>
  <p:sldIdLst>
    <p:sldId id="256" r:id="rId2"/>
    <p:sldId id="257" r:id="rId3"/>
    <p:sldId id="301" r:id="rId4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6"/>
      <p:bold r:id="rId7"/>
    </p:embeddedFont>
    <p:embeddedFont>
      <p:font typeface="Encode Sans" panose="020B0604020202020204" charset="0"/>
      <p:regular r:id="rId8"/>
      <p:bold r:id="rId9"/>
    </p:embeddedFont>
    <p:embeddedFont>
      <p:font typeface="Encode Sans ExtraLight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Garmendia Jorge" initials="AGJ" lastIdx="15" clrIdx="0">
    <p:extLst>
      <p:ext uri="{19B8F6BF-5375-455C-9EA6-DF929625EA0E}">
        <p15:presenceInfo xmlns:p15="http://schemas.microsoft.com/office/powerpoint/2012/main" userId="S::antonio.garmendia@estudiante.uam.es::01725f60-82ce-4334-a2a3-47718a117b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05" autoAdjust="0"/>
  </p:normalViewPr>
  <p:slideViewPr>
    <p:cSldViewPr snapToGrid="0">
      <p:cViewPr varScale="1">
        <p:scale>
          <a:sx n="80" d="100"/>
          <a:sy n="80" d="100"/>
        </p:scale>
        <p:origin x="49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e7c30061c_2_203:notes"/>
          <p:cNvSpPr txBox="1">
            <a:spLocks noGrp="1"/>
          </p:cNvSpPr>
          <p:nvPr>
            <p:ph type="body" idx="1"/>
          </p:nvPr>
        </p:nvSpPr>
        <p:spPr>
          <a:xfrm>
            <a:off x="685187" y="4401096"/>
            <a:ext cx="5487626" cy="3599736"/>
          </a:xfrm>
          <a:prstGeom prst="rect">
            <a:avLst/>
          </a:prstGeom>
        </p:spPr>
        <p:txBody>
          <a:bodyPr spcFirstLastPara="1" wrap="square" lIns="86075" tIns="86075" rIns="86075" bIns="860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e7c30061c_2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6e7c3006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6e7c3006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48179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SOWI">
  <p:cSld name="Title without logo SOWI">
    <p:bg>
      <p:bgPr>
        <a:noFill/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rgbClr val="5BA75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 b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690624" y="2632182"/>
            <a:ext cx="8369700" cy="1167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9300" y="4762921"/>
            <a:ext cx="2038357" cy="2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1_Title">
    <p:bg>
      <p:bgPr>
        <a:solidFill>
          <a:srgbClr val="BA3B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3998890"/>
            <a:ext cx="9144000" cy="11445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901548" y="116879"/>
            <a:ext cx="7175700" cy="19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495649" y="2388807"/>
            <a:ext cx="8369700" cy="1167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901548" y="2301156"/>
            <a:ext cx="7175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75609" y="4093882"/>
            <a:ext cx="2203277" cy="1557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4829820"/>
            <a:ext cx="9144000" cy="310800"/>
          </a:xfrm>
          <a:prstGeom prst="rect">
            <a:avLst/>
          </a:prstGeom>
          <a:solidFill>
            <a:srgbClr val="5BA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165025" y="72200"/>
            <a:ext cx="74415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0" y="964900"/>
            <a:ext cx="9144000" cy="3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5BA755"/>
              </a:buClr>
              <a:buSzPts val="2400"/>
              <a:buFont typeface="Arial"/>
              <a:buChar char="▪"/>
              <a:defRPr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A755"/>
              </a:buClr>
              <a:buSzPts val="2000"/>
              <a:buFont typeface="Arial"/>
              <a:buChar char="▫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A755"/>
              </a:buClr>
              <a:buSzPts val="800"/>
              <a:buFont typeface="Arial"/>
              <a:buChar char="⌬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A755"/>
              </a:buClr>
              <a:buSzPts val="2400"/>
              <a:buFont typeface="Arial"/>
              <a:buChar char="▫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A755"/>
              </a:buClr>
              <a:buSzPts val="2400"/>
              <a:buFont typeface="Arial"/>
              <a:buChar char="▫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▫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▫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▫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▫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046600" y="4829764"/>
            <a:ext cx="1097400" cy="3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>
                <a:solidFill>
                  <a:srgbClr val="2727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>
                <a:solidFill>
                  <a:srgbClr val="2727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>
                <a:solidFill>
                  <a:srgbClr val="2727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>
                <a:solidFill>
                  <a:srgbClr val="2727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>
                <a:solidFill>
                  <a:srgbClr val="2727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>
                <a:solidFill>
                  <a:srgbClr val="2727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>
                <a:solidFill>
                  <a:srgbClr val="2727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>
                <a:solidFill>
                  <a:srgbClr val="2727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i="0" u="none" strike="noStrike" cap="none">
                <a:solidFill>
                  <a:srgbClr val="2727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 flipH="1">
            <a:off x="849721" y="666434"/>
            <a:ext cx="8369700" cy="1167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109589" y="4891118"/>
            <a:ext cx="1200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2020</a:t>
            </a:r>
            <a:endParaRPr sz="1200" i="0" u="none" strike="noStrike" cap="none">
              <a:solidFill>
                <a:srgbClr val="FFFFFF"/>
              </a:solidFill>
            </a:endParaRPr>
          </a:p>
        </p:txBody>
      </p:sp>
      <p:cxnSp>
        <p:nvCxnSpPr>
          <p:cNvPr id="28" name="Google Shape;28;p4"/>
          <p:cNvCxnSpPr/>
          <p:nvPr/>
        </p:nvCxnSpPr>
        <p:spPr>
          <a:xfrm flipH="1">
            <a:off x="556995" y="4911091"/>
            <a:ext cx="600" cy="144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4"/>
          <p:cNvSpPr txBox="1"/>
          <p:nvPr/>
        </p:nvSpPr>
        <p:spPr>
          <a:xfrm>
            <a:off x="679239" y="4891118"/>
            <a:ext cx="4394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 dirty="0">
                <a:solidFill>
                  <a:srgbClr val="FFFFFF"/>
                </a:solidFill>
              </a:rPr>
              <a:t>Antonio Garmendia</a:t>
            </a:r>
            <a:endParaRPr sz="1200" i="0" u="none" strike="noStrike" cap="none" dirty="0">
              <a:solidFill>
                <a:srgbClr val="FFFFFF"/>
              </a:solidFill>
            </a:endParaRPr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39675" y="49839"/>
            <a:ext cx="937917" cy="663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16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8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7272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046650" y="4799675"/>
            <a:ext cx="1097400" cy="343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ml.org/hom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dbml.org/cli/" TargetMode="External"/><Relationship Id="rId5" Type="http://schemas.openxmlformats.org/officeDocument/2006/relationships/hyperlink" Target="https://marketplace.visualstudio.com/items?itemName=duynvu.dbml-language" TargetMode="External"/><Relationship Id="rId4" Type="http://schemas.openxmlformats.org/officeDocument/2006/relationships/hyperlink" Target="https://www.dbml.org/doc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403650" y="3642450"/>
            <a:ext cx="8336700" cy="548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1 – Project Organisation</a:t>
            </a:r>
            <a:endParaRPr dirty="0"/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505975" y="968850"/>
            <a:ext cx="8346300" cy="1506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Praktikum Software Engineering</a:t>
            </a: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 idx="4294967295"/>
          </p:nvPr>
        </p:nvSpPr>
        <p:spPr>
          <a:xfrm>
            <a:off x="3486600" y="264200"/>
            <a:ext cx="54876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Institut fuer Wirtschatsinformatik  Software Engineering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4294967295"/>
          </p:nvPr>
        </p:nvSpPr>
        <p:spPr>
          <a:xfrm>
            <a:off x="4026000" y="2729825"/>
            <a:ext cx="50244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Antonio Garmendia</a:t>
            </a: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4E68-0369-4D36-91D5-4BD12740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Markup Language (DBML)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A2E9-38A5-49EF-BFD0-167506351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Domain-Specific Language to define database schemas</a:t>
            </a:r>
          </a:p>
          <a:p>
            <a:pPr lvl="1"/>
            <a:r>
              <a:rPr lang="en-US" dirty="0">
                <a:hlinkClick r:id="rId3"/>
              </a:rPr>
              <a:t>https://www.dbml.org/home/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https://www.dbml.org/docs/</a:t>
            </a:r>
            <a:r>
              <a:rPr lang="en-US" dirty="0"/>
              <a:t> </a:t>
            </a:r>
          </a:p>
          <a:p>
            <a:r>
              <a:rPr lang="en-US" dirty="0"/>
              <a:t>Allows you to convert between DBML and standard SQL</a:t>
            </a:r>
          </a:p>
          <a:p>
            <a:r>
              <a:rPr lang="en-US" dirty="0"/>
              <a:t>Tools</a:t>
            </a:r>
          </a:p>
          <a:p>
            <a:pPr lvl="1"/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https://marketplace.visualstudio.com/items?itemName=duynvu.dbml-language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Install CLI: </a:t>
            </a:r>
            <a:r>
              <a:rPr lang="en-US" dirty="0">
                <a:hlinkClick r:id="rId6"/>
              </a:rPr>
              <a:t>https://www.dbml.org/cli/</a:t>
            </a:r>
            <a:r>
              <a:rPr lang="en-US" dirty="0"/>
              <a:t> </a:t>
            </a:r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50659061"/>
      </p:ext>
    </p:extLst>
  </p:cSld>
  <p:clrMapOvr>
    <a:masterClrMapping/>
  </p:clrMapOvr>
</p:sld>
</file>

<file path=ppt/theme/theme1.xml><?xml version="1.0" encoding="utf-8"?>
<a:theme xmlns:a="http://schemas.openxmlformats.org/drawingml/2006/main" name="dark-jku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Bildschirmpräsentation (16:9)</PresentationFormat>
  <Paragraphs>12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 Black</vt:lpstr>
      <vt:lpstr>Encode Sans ExtraLight</vt:lpstr>
      <vt:lpstr>Encode Sans</vt:lpstr>
      <vt:lpstr>Arial</vt:lpstr>
      <vt:lpstr>dark-jku</vt:lpstr>
      <vt:lpstr>PowerPoint-Präsentation</vt:lpstr>
      <vt:lpstr>Praktikum Software Engineering</vt:lpstr>
      <vt:lpstr>Database Markup Language (DBML)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m.wimmer</dc:creator>
  <cp:lastModifiedBy>tty3u6b_1a@students.jku.at</cp:lastModifiedBy>
  <cp:revision>215</cp:revision>
  <dcterms:modified xsi:type="dcterms:W3CDTF">2022-03-15T15:42:10Z</dcterms:modified>
</cp:coreProperties>
</file>