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7102475" cy="10234600"/>
  <p:embeddedFontLst>
    <p:embeddedFont>
      <p:font typeface="Arial Black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jeXZ2NLPpyP3XemsoaRmjgGsP1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ArialBlac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3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b4ee6d59d_0_0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29b4ee6d59d_0_0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5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6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" showMasterSp="0">
  <p:cSld name="Titel / Schluss mit Log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b="38849" l="27455" r="42710" t="15293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/>
          <p:nvPr>
            <p:ph idx="1" type="subTitle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8"/>
          <p:cNvSpPr txBox="1"/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314" y="555091"/>
            <a:ext cx="1932056" cy="13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/>
          <p:nvPr>
            <p:ph idx="2" type="pic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osses Bild und Text">
  <p:cSld name="Grosses Bild u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/>
          <p:nvPr>
            <p:ph idx="2" type="pic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 txBox="1"/>
          <p:nvPr>
            <p:ph idx="3" type="body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eln">
  <p:cSld name="Formel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>
            <p:ph idx="2" type="pic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/>
          <p:nvPr>
            <p:ph idx="2" type="media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kleine Bilder und Text">
  <p:cSld name="3 kleine Bilder und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0"/>
          <p:cNvSpPr/>
          <p:nvPr>
            <p:ph idx="2" type="pic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0"/>
          <p:cNvSpPr/>
          <p:nvPr>
            <p:ph idx="3" type="pic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/>
          <p:nvPr>
            <p:ph idx="4" type="pic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males Bild und Text">
  <p:cSld name="Schmales Bild und 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1"/>
          <p:cNvSpPr/>
          <p:nvPr>
            <p:ph idx="2" type="pic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1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Allgemein" showMasterSp="0">
  <p:cSld name="JKU Logo Allgemein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 Allgemein" showMasterSp="0">
  <p:cSld name="Titel / Schluss mit Logo Allgemein">
    <p:bg>
      <p:bgPr>
        <a:solidFill>
          <a:schemeClr val="accen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subTitle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>
            <p:ph idx="2" type="pic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4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Google Shape;13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ohne Logo Allgemein">
  <p:cSld name="Kapitel ohne Logo Allgemei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25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TNF" showMasterSp="0">
  <p:cSld name="JKU Logo TNF">
    <p:bg>
      <p:bgPr>
        <a:solidFill>
          <a:schemeClr val="accen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2" type="body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 TNF" showMasterSp="0">
  <p:cSld name="Titel / Schluss mit Logo TNF">
    <p:bg>
      <p:bgPr>
        <a:solidFill>
          <a:schemeClr val="accen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subTitle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7"/>
          <p:cNvSpPr txBox="1"/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/>
          <p:nvPr>
            <p:ph idx="2" type="pic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7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ohne Logo TNF">
  <p:cSld name="Kapitel ohne Logo TNF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28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SOWI" showMasterSp="0">
  <p:cSld name="JKU Logo SOWI">
    <p:bg>
      <p:bgPr>
        <a:solidFill>
          <a:schemeClr val="accent4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 SOWI" showMasterSp="0">
  <p:cSld name="Titel / Schluss mit Logo SOWI">
    <p:bg>
      <p:bgPr>
        <a:solidFill>
          <a:schemeClr val="accent4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" type="subTitle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2" name="Google Shape;162;p30"/>
          <p:cNvSpPr txBox="1"/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/>
          <p:nvPr>
            <p:ph idx="2" type="pic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0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6" name="Google Shape;16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ohne Logo SOWI">
  <p:cSld name="Kapitel ohne Logo SOWI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p31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1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RE" showMasterSp="0">
  <p:cSld name="JKU Logo RE">
    <p:bg>
      <p:bgPr>
        <a:solidFill>
          <a:schemeClr val="accent5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 RE" showMasterSp="0">
  <p:cSld name="Titel / Schluss mit Logo RE">
    <p:bg>
      <p:bgPr>
        <a:solidFill>
          <a:schemeClr val="accent5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" type="subTitle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/>
          <p:nvPr>
            <p:ph idx="2" type="pic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3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ohne Logo RE">
  <p:cSld name="Kapitel ohne Logo RE"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9" name="Google Shape;189;p34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4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4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MED" showMasterSp="0">
  <p:cSld name="JKU Logo MED">
    <p:bg>
      <p:bgPr>
        <a:solidFill>
          <a:schemeClr val="accent6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 MED" showMasterSp="0">
  <p:cSld name="Titel / Schluss mit Logo MED">
    <p:bg>
      <p:bgPr>
        <a:solidFill>
          <a:schemeClr val="accent6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idx="1" type="subTitle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8" name="Google Shape;198;p36"/>
          <p:cNvSpPr txBox="1"/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/>
          <p:nvPr>
            <p:ph idx="2" type="pic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6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02" name="Google Shape;20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" showMasterSp="0">
  <p:cSld name="JKU Log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8239" y="1571812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ohne Logo MED">
  <p:cSld name="Kapitel ohne Logo MED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37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7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ohne Logo">
  <p:cSld name="Kapitel ohne Log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11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2">
            <a:alphaModFix/>
          </a:blip>
          <a:srcRect b="38849" l="27455" r="42710" t="15293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bersicht Kooperationen">
  <p:cSld name="Übersicht Kooperatione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>
            <p:ph idx="2" type="pic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2"/>
          <p:cNvSpPr/>
          <p:nvPr>
            <p:ph idx="3" type="pic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/>
          <p:nvPr>
            <p:ph idx="4" type="pic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/>
          <p:nvPr>
            <p:ph idx="5" type="pic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/>
          <p:nvPr>
            <p:ph idx="6" type="pic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2"/>
          <p:cNvSpPr/>
          <p:nvPr>
            <p:ph idx="7" type="pic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/>
          <p:nvPr>
            <p:ph idx="8" type="pic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2"/>
          <p:cNvSpPr/>
          <p:nvPr>
            <p:ph idx="9" type="pic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"/>
          <p:cNvSpPr/>
          <p:nvPr>
            <p:ph idx="13" type="pic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bersicht">
  <p:cSld name="Übersich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 Black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indent="-347662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bild, schwarzer Text">
  <p:cSld name="Imagebild, schwarzer 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>
            <p:ph idx="2" type="pic"/>
          </p:nvPr>
        </p:nvSpPr>
        <p:spPr>
          <a:xfrm>
            <a:off x="0" y="0"/>
            <a:ext cx="12192000" cy="615405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bild, weißer Text">
  <p:cSld name="Imagebild, weißer 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>
            <p:ph idx="2" type="pic"/>
          </p:nvPr>
        </p:nvSpPr>
        <p:spPr>
          <a:xfrm>
            <a:off x="0" y="0"/>
            <a:ext cx="12192000" cy="615315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e">
  <p:cSld name="Vergleich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b="0" i="0" sz="3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70583" y="6351235"/>
            <a:ext cx="2717806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/>
          <p:nvPr>
            <p:ph idx="1" type="body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5755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2895" lvl="4" marL="22860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17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/>
          <p:nvPr>
            <p:ph idx="1" type="subTitle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/>
              <a:t>Name 1, Name 2, … 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/>
              <a:t>Praktikum Software Engineering – WS 2023</a:t>
            </a:r>
            <a:endParaRPr/>
          </a:p>
        </p:txBody>
      </p:sp>
      <p:sp>
        <p:nvSpPr>
          <p:cNvPr id="217" name="Google Shape;217;p1"/>
          <p:cNvSpPr txBox="1"/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-US"/>
              <a:t>Release 3</a:t>
            </a:r>
            <a:br>
              <a:rPr lang="en-US"/>
            </a:br>
            <a:r>
              <a:rPr lang="en-US"/>
              <a:t>Team x</a:t>
            </a:r>
            <a:endParaRPr/>
          </a:p>
        </p:txBody>
      </p:sp>
      <p:sp>
        <p:nvSpPr>
          <p:cNvPr id="218" name="Google Shape;218;p1"/>
          <p:cNvSpPr/>
          <p:nvPr>
            <p:ph idx="2" type="pic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1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Präsentation Release 3 - Agenda</a:t>
            </a:r>
            <a:endParaRPr/>
          </a:p>
        </p:txBody>
      </p:sp>
      <p:sp>
        <p:nvSpPr>
          <p:cNvPr id="225" name="Google Shape;225;p2"/>
          <p:cNvSpPr txBox="1"/>
          <p:nvPr>
            <p:ph idx="1" type="body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Aktueller Stand der: 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en-US"/>
              <a:t>Implementierung (inkl. Demo)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en-US"/>
              <a:t>Tests und Analyse der Codequalität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en-US"/>
              <a:t>Projektdokumentation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Sprint Retro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Planung für die finale Abgabe</a:t>
            </a:r>
            <a:endParaRPr/>
          </a:p>
        </p:txBody>
      </p:sp>
      <p:sp>
        <p:nvSpPr>
          <p:cNvPr id="226" name="Google Shape;226;p2"/>
          <p:cNvSpPr txBox="1"/>
          <p:nvPr>
            <p:ph idx="2" type="body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Aktueller Stand &amp; Fortschritt in Release 3</a:t>
            </a:r>
            <a:endParaRPr/>
          </a:p>
        </p:txBody>
      </p:sp>
      <p:sp>
        <p:nvSpPr>
          <p:cNvPr id="232" name="Google Shape;232;p4"/>
          <p:cNvSpPr txBox="1"/>
          <p:nvPr>
            <p:ph idx="1" type="body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6000" lvl="0" marL="216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Was wurde gemacht, wie wurde die Aufteilung vorgenommen?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Welche Issues wurden angelegt?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Welche Tasks wurden angelegt?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Demo der Applikation</a:t>
            </a:r>
            <a:endParaRPr/>
          </a:p>
        </p:txBody>
      </p:sp>
      <p:sp>
        <p:nvSpPr>
          <p:cNvPr id="233" name="Google Shape;233;p4"/>
          <p:cNvSpPr txBox="1"/>
          <p:nvPr>
            <p:ph idx="2" type="body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Aktueller Stand der Tests und Analyse der Codequalität</a:t>
            </a:r>
            <a:endParaRPr/>
          </a:p>
        </p:txBody>
      </p:sp>
      <p:sp>
        <p:nvSpPr>
          <p:cNvPr id="239" name="Google Shape;239;p3"/>
          <p:cNvSpPr txBox="1"/>
          <p:nvPr>
            <p:ph idx="1" type="body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Blick auf die GitHub Actions und speziell auf die Testausführung</a:t>
            </a:r>
            <a:endParaRPr/>
          </a:p>
          <a:p>
            <a:pPr indent="-371475" lvl="1" marL="9144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250"/>
              <a:buChar char="◦"/>
            </a:pPr>
            <a:r>
              <a:rPr lang="en-US"/>
              <a:t>Welche Sonderfälle sind abgetestet?</a:t>
            </a:r>
            <a:endParaRPr/>
          </a:p>
          <a:p>
            <a:pPr indent="-20076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Blick auf die Analyse der Codequalität - Reports.</a:t>
            </a:r>
            <a:endParaRPr/>
          </a:p>
          <a:p>
            <a:pPr indent="-371475" lvl="1" marL="9144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250"/>
              <a:buChar char="◦"/>
            </a:pPr>
            <a:r>
              <a:rPr lang="en-US"/>
              <a:t>Welche Fehler wurden gefunden und gelöst?</a:t>
            </a:r>
            <a:endParaRPr/>
          </a:p>
          <a:p>
            <a:pPr indent="-371475" lvl="1" marL="9144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250"/>
              <a:buChar char="◦"/>
            </a:pPr>
            <a:r>
              <a:rPr lang="en-US"/>
              <a:t>Welche Warnings werden akzeptiert?</a:t>
            </a:r>
            <a:endParaRPr/>
          </a:p>
        </p:txBody>
      </p:sp>
      <p:sp>
        <p:nvSpPr>
          <p:cNvPr id="240" name="Google Shape;240;p3"/>
          <p:cNvSpPr txBox="1"/>
          <p:nvPr>
            <p:ph idx="2" type="body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b4ee6d59d_0_0"/>
          <p:cNvSpPr txBox="1"/>
          <p:nvPr>
            <p:ph type="title"/>
          </p:nvPr>
        </p:nvSpPr>
        <p:spPr>
          <a:xfrm>
            <a:off x="487122" y="575031"/>
            <a:ext cx="111243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Aktueller Stand der Projektdokumentation</a:t>
            </a:r>
            <a:endParaRPr/>
          </a:p>
        </p:txBody>
      </p:sp>
      <p:sp>
        <p:nvSpPr>
          <p:cNvPr id="246" name="Google Shape;246;g29b4ee6d59d_0_0"/>
          <p:cNvSpPr txBox="1"/>
          <p:nvPr>
            <p:ph idx="1" type="body"/>
          </p:nvPr>
        </p:nvSpPr>
        <p:spPr>
          <a:xfrm>
            <a:off x="471542" y="1621584"/>
            <a:ext cx="11139900" cy="4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Blick auf die Projektdokumentation in GitHub</a:t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-	Installationsanleitung – Wie kann man die Applikation außerhalb einer Entwicklungsumgebung ausführen?</a:t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-	Funktionalität der Applikation anhand der Features (Requirements) erklären</a:t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-	Architektur der Applikation beschreiben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JavaDoc für wichtige Klassen, Interfaces und Methoden</a:t>
            </a:r>
            <a:endParaRPr/>
          </a:p>
        </p:txBody>
      </p:sp>
      <p:sp>
        <p:nvSpPr>
          <p:cNvPr id="247" name="Google Shape;247;g29b4ee6d59d_0_0"/>
          <p:cNvSpPr txBox="1"/>
          <p:nvPr>
            <p:ph idx="2" type="body"/>
          </p:nvPr>
        </p:nvSpPr>
        <p:spPr>
          <a:xfrm>
            <a:off x="471542" y="5858820"/>
            <a:ext cx="111399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Sprint Retro</a:t>
            </a:r>
            <a:endParaRPr/>
          </a:p>
        </p:txBody>
      </p:sp>
      <p:sp>
        <p:nvSpPr>
          <p:cNvPr id="253" name="Google Shape;253;p5"/>
          <p:cNvSpPr txBox="1"/>
          <p:nvPr>
            <p:ph idx="1" type="body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6000" lvl="0" marL="2160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Überblick über gebuchte Stunden</a:t>
            </a:r>
            <a:endParaRPr/>
          </a:p>
          <a:p>
            <a:pPr indent="-216000" lvl="0" marL="2160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Gab es gröbere Probleme (Planung, Implementierung, etc …)</a:t>
            </a:r>
            <a:endParaRPr/>
          </a:p>
          <a:p>
            <a:pPr indent="-216000" lvl="0" marL="2160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Was haben wir in diesem Sprint gelernt?</a:t>
            </a:r>
            <a:endParaRPr/>
          </a:p>
        </p:txBody>
      </p:sp>
      <p:sp>
        <p:nvSpPr>
          <p:cNvPr id="254" name="Google Shape;254;p5"/>
          <p:cNvSpPr txBox="1"/>
          <p:nvPr>
            <p:ph idx="2" type="body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Nächste Schritte &amp; Planung der finalen Abgabe</a:t>
            </a:r>
            <a:endParaRPr/>
          </a:p>
        </p:txBody>
      </p:sp>
      <p:sp>
        <p:nvSpPr>
          <p:cNvPr id="260" name="Google Shape;260;p6"/>
          <p:cNvSpPr txBox="1"/>
          <p:nvPr>
            <p:ph idx="1" type="body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6000" lvl="0" marL="216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Kurzer Überblick über den weiteren Plan und nächste Schritte.</a:t>
            </a:r>
            <a:endParaRPr/>
          </a:p>
        </p:txBody>
      </p:sp>
      <p:sp>
        <p:nvSpPr>
          <p:cNvPr id="261" name="Google Shape;261;p6"/>
          <p:cNvSpPr txBox="1"/>
          <p:nvPr>
            <p:ph idx="2" type="body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2023-10-26T07:23:11Z</dcterms:created>
  <dc:creator>Braeuer, Johannes</dc:creator>
</cp:coreProperties>
</file>