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7102475" cy="10234600"/>
  <p:embeddedFontLst>
    <p:embeddedFont>
      <p:font typeface="Arial Black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R2k2o0Fa8YEELbdl+R+fa4Vb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ArialBla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b4ee6d59d_0_0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29b4ee6d59d_0_0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5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" showMasterSp="0">
  <p:cSld name="Titel / Schluss mit 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"/>
          <p:cNvSpPr txBox="1"/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sses Bild und Text">
  <p:cSld name="Grosses Bild u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/>
          <p:nvPr>
            <p:ph idx="2" type="pic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eln">
  <p:cSld name="Formel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>
            <p:ph idx="2" type="pic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/>
          <p:nvPr>
            <p:ph idx="2" type="media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leine Bilder und Text">
  <p:cSld name="3 kleine Bilder und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0"/>
          <p:cNvSpPr/>
          <p:nvPr>
            <p:ph idx="2" type="pic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/>
          <p:nvPr>
            <p:ph idx="3" type="pic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/>
          <p:nvPr>
            <p:ph idx="4" type="pic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males Bild und Text">
  <p:cSld name="Schmales Bild und 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1"/>
          <p:cNvSpPr/>
          <p:nvPr>
            <p:ph idx="2" type="pic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Allgemein" showMasterSp="0">
  <p:cSld name="JKU Logo Allgemein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Allgemein" showMasterSp="0">
  <p:cSld name="Titel / Schluss mit Logo Allgemein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Allgemein">
  <p:cSld name="Kapitel ohne Logo Allgemei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TNF" showMasterSp="0">
  <p:cSld name="JKU Logo TNF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TNF" showMasterSp="0">
  <p:cSld name="Titel / Schluss mit Logo TNF"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7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TNF">
  <p:cSld name="Kapitel ohne Logo TNF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SOWI" showMasterSp="0">
  <p:cSld name="JKU Logo SOWI">
    <p:bg>
      <p:bgPr>
        <a:solidFill>
          <a:schemeClr val="accent4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SOWI" showMasterSp="0">
  <p:cSld name="Titel / Schluss mit Logo SOWI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30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SOWI">
  <p:cSld name="Kapitel ohne Logo SOWI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31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RE" showMasterSp="0">
  <p:cSld name="JKU Logo RE">
    <p:bg>
      <p:bgPr>
        <a:solidFill>
          <a:schemeClr val="accent5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RE" showMasterSp="0">
  <p:cSld name="Titel / Schluss mit Logo RE">
    <p:bg>
      <p:bgPr>
        <a:solidFill>
          <a:schemeClr val="accent5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RE">
  <p:cSld name="Kapitel ohne Logo RE"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MED" showMasterSp="0">
  <p:cSld name="JKU Logo MED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MED" showMasterSp="0">
  <p:cSld name="Titel / Schluss mit Logo MED"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" showMasterSp="0">
  <p:cSld name="JKU Log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 MED">
  <p:cSld name="Kapitel ohne Logo MED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7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 ohne Logo">
  <p:cSld name="Kapitel ohne Log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1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 Kooperationen">
  <p:cSld name="Übersicht Kooperatione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>
            <p:ph idx="2" type="pic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/>
          <p:nvPr>
            <p:ph idx="3" type="pic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/>
          <p:nvPr>
            <p:ph idx="4" type="pic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/>
          <p:nvPr>
            <p:ph idx="5" type="pic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/>
          <p:nvPr>
            <p:ph idx="6" type="pic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/>
          <p:nvPr>
            <p:ph idx="7" type="pic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/>
          <p:nvPr>
            <p:ph idx="8" type="pic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/>
          <p:nvPr>
            <p:ph idx="9" type="pic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/>
          <p:nvPr>
            <p:ph idx="13" type="pic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">
  <p:cSld name="Übersic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7662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schwarzer Text">
  <p:cSld name="Imagebild, schwarzer 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weißer Text">
  <p:cSld name="Imagebild, weißer 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e">
  <p:cSld name="Vergleich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/>
          <p:nvPr>
            <p:ph idx="1" type="body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/>
          <p:nvPr>
            <p:ph idx="1" type="subTitle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/>
              <a:t>Name 1, Name 2, …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/>
              <a:t>Praktikum Software Engineering – WS 2023</a:t>
            </a:r>
            <a:endParaRPr/>
          </a:p>
        </p:txBody>
      </p:sp>
      <p:sp>
        <p:nvSpPr>
          <p:cNvPr id="217" name="Google Shape;217;p1"/>
          <p:cNvSpPr txBox="1"/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2</a:t>
            </a:r>
            <a:br>
              <a:rPr lang="en-US"/>
            </a:br>
            <a:r>
              <a:rPr lang="en-US"/>
              <a:t>Team x</a:t>
            </a:r>
            <a:endParaRPr/>
          </a:p>
        </p:txBody>
      </p:sp>
      <p:sp>
        <p:nvSpPr>
          <p:cNvPr id="218" name="Google Shape;218;p1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2 - Agenda</a:t>
            </a:r>
            <a:endParaRPr/>
          </a:p>
        </p:txBody>
      </p:sp>
      <p:sp>
        <p:nvSpPr>
          <p:cNvPr id="225" name="Google Shape;225;p2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Aktueller Stand der: 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/>
              <a:t>Implementierung (inkl. Demo)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/>
              <a:t>Tests und Analyse der Codequalität</a:t>
            </a:r>
            <a:endParaRPr/>
          </a:p>
          <a:p>
            <a:pPr indent="-381000" lvl="1" marL="9144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n-US"/>
              <a:t>Projektdokumentation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Sprint Retro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Planung für Release 3</a:t>
            </a:r>
            <a:endParaRPr/>
          </a:p>
        </p:txBody>
      </p:sp>
      <p:sp>
        <p:nvSpPr>
          <p:cNvPr id="226" name="Google Shape;226;p2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&amp; Fortschritt in Release 2</a:t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Was wurde gemacht, wie wurde die Aufteilung vorgenommen?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Welche Issues wurden angelegt?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Welche Tasks wurden angelegt?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Demo der Applikation</a:t>
            </a:r>
            <a:endParaRPr/>
          </a:p>
        </p:txBody>
      </p:sp>
      <p:sp>
        <p:nvSpPr>
          <p:cNvPr id="233" name="Google Shape;233;p4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der Tests und Analyse der Codequalität</a:t>
            </a:r>
            <a:endParaRPr/>
          </a:p>
        </p:txBody>
      </p:sp>
      <p:sp>
        <p:nvSpPr>
          <p:cNvPr id="239" name="Google Shape;239;p3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Blick auf die GitHub Actions und speziell auf die Testausführung</a:t>
            </a:r>
            <a:endParaRPr/>
          </a:p>
          <a:p>
            <a:pPr indent="-20076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Blick auf die Analyse der Codequalität - Reports.</a:t>
            </a:r>
            <a:endParaRPr/>
          </a:p>
        </p:txBody>
      </p:sp>
      <p:sp>
        <p:nvSpPr>
          <p:cNvPr id="240" name="Google Shape;240;p3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b4ee6d59d_0_0"/>
          <p:cNvSpPr txBox="1"/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Aktueller Stand der </a:t>
            </a:r>
            <a:r>
              <a:rPr lang="en-US"/>
              <a:t>Projektdokumentation</a:t>
            </a:r>
            <a:endParaRPr/>
          </a:p>
        </p:txBody>
      </p:sp>
      <p:sp>
        <p:nvSpPr>
          <p:cNvPr id="246" name="Google Shape;246;g29b4ee6d59d_0_0"/>
          <p:cNvSpPr txBox="1"/>
          <p:nvPr>
            <p:ph idx="1" type="body"/>
          </p:nvPr>
        </p:nvSpPr>
        <p:spPr>
          <a:xfrm>
            <a:off x="471542" y="1621584"/>
            <a:ext cx="11139900" cy="4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Blick auf die Projektdokumentation in GitHub</a:t>
            </a:r>
            <a:endParaRPr/>
          </a:p>
        </p:txBody>
      </p:sp>
      <p:sp>
        <p:nvSpPr>
          <p:cNvPr id="247" name="Google Shape;247;g29b4ee6d59d_0_0"/>
          <p:cNvSpPr txBox="1"/>
          <p:nvPr>
            <p:ph idx="2" type="body"/>
          </p:nvPr>
        </p:nvSpPr>
        <p:spPr>
          <a:xfrm>
            <a:off x="471542" y="5858820"/>
            <a:ext cx="11139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53" name="Google Shape;253;p5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Überblick über gebuchte Stunden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Gab es gröbere Probleme (Planung, Implementierung, etc …)</a:t>
            </a:r>
            <a:endParaRPr/>
          </a:p>
          <a:p>
            <a:pPr indent="-216000" lvl="0" marL="21600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Was haben wir für Release 3 gelernt?</a:t>
            </a:r>
            <a:endParaRPr/>
          </a:p>
        </p:txBody>
      </p:sp>
      <p:sp>
        <p:nvSpPr>
          <p:cNvPr id="254" name="Google Shape;254;p5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Nächste Schritte &amp; Planung Release 3</a:t>
            </a:r>
            <a:endParaRPr/>
          </a:p>
        </p:txBody>
      </p:sp>
      <p:sp>
        <p:nvSpPr>
          <p:cNvPr id="260" name="Google Shape;260;p6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6000" lvl="0" marL="21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Kurzer Überblick über den weiteren Plan und nächste Schritte.</a:t>
            </a:r>
            <a:endParaRPr/>
          </a:p>
        </p:txBody>
      </p:sp>
      <p:sp>
        <p:nvSpPr>
          <p:cNvPr id="261" name="Google Shape;261;p6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2023-10-26T07:23:11Z</dcterms:created>
  <dc:creator>Braeuer, Johannes</dc:creator>
</cp:coreProperties>
</file>