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0" r:id="rId6"/>
    <p:sldId id="261" r:id="rId7"/>
    <p:sldId id="262" r:id="rId8"/>
    <p:sldId id="266" r:id="rId9"/>
    <p:sldId id="267" r:id="rId10"/>
    <p:sldId id="263" r:id="rId11"/>
    <p:sldId id="265" r:id="rId12"/>
    <p:sldId id="264" r:id="rId13"/>
    <p:sldId id="268" r:id="rId14"/>
    <p:sldId id="269" r:id="rId15"/>
    <p:sldId id="270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4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9157" y="1178414"/>
            <a:ext cx="3660639" cy="1035620"/>
          </a:xfrm>
        </p:spPr>
        <p:txBody>
          <a:bodyPr>
            <a:noAutofit/>
          </a:bodyPr>
          <a:lstStyle/>
          <a:p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9755" y="3976497"/>
            <a:ext cx="10993546" cy="2333657"/>
          </a:xfrm>
        </p:spPr>
        <p:txBody>
          <a:bodyPr>
            <a:normAutofit lnSpcReduction="10000"/>
          </a:bodyPr>
          <a:lstStyle/>
          <a:p>
            <a:r>
              <a:rPr lang="en-US" sz="4800" dirty="0">
                <a:solidFill>
                  <a:srgbClr val="7CEBFF"/>
                </a:solidFill>
              </a:rPr>
              <a:t>                                                                     </a:t>
            </a:r>
            <a:r>
              <a:rPr lang="en-US" sz="4800" dirty="0" err="1">
                <a:solidFill>
                  <a:srgbClr val="7CEBFF"/>
                </a:solidFill>
              </a:rPr>
              <a:t>jkuat</a:t>
            </a:r>
            <a:r>
              <a:rPr lang="en-US" sz="4800" dirty="0">
                <a:solidFill>
                  <a:srgbClr val="7CEBFF"/>
                </a:solidFill>
              </a:rPr>
              <a:t>  first </a:t>
            </a:r>
            <a:r>
              <a:rPr lang="en-US" sz="4800" dirty="0" err="1">
                <a:solidFill>
                  <a:srgbClr val="7CEBFF"/>
                </a:solidFill>
              </a:rPr>
              <a:t>agges</a:t>
            </a:r>
            <a:r>
              <a:rPr lang="en-US" sz="4800" dirty="0">
                <a:solidFill>
                  <a:srgbClr val="7CEBFF"/>
                </a:solidFill>
              </a:rPr>
              <a:t> meeting 2020</a:t>
            </a:r>
          </a:p>
          <a:p>
            <a:r>
              <a:rPr lang="en-US" sz="4800" dirty="0">
                <a:solidFill>
                  <a:srgbClr val="7CEBFF"/>
                </a:solidFill>
              </a:rPr>
              <a:t>                tech house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782" y="594360"/>
            <a:ext cx="4794069" cy="27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Python </a:t>
            </a:r>
            <a:r>
              <a:rPr lang="en-US" dirty="0" err="1"/>
              <a:t>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Many Internet companies such as </a:t>
            </a:r>
            <a:r>
              <a:rPr lang="en-US" sz="3200" dirty="0" err="1"/>
              <a:t>facebook</a:t>
            </a:r>
            <a:r>
              <a:rPr lang="en-US" sz="3200" dirty="0"/>
              <a:t>, google and twitter provides Programming Interfaces that you can use to build your own applications.</a:t>
            </a:r>
          </a:p>
          <a:p>
            <a:r>
              <a:rPr lang="en-US" sz="3200" dirty="0"/>
              <a:t>An API is a set of programming instructions and standard for accessing web based software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9292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52" b="21952"/>
          <a:stretch>
            <a:fillRect/>
          </a:stretch>
        </p:blipFill>
        <p:spPr>
          <a:xfrm>
            <a:off x="581192" y="613954"/>
            <a:ext cx="11029618" cy="407943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2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52" b="21952"/>
          <a:stretch>
            <a:fillRect/>
          </a:stretch>
        </p:blipFill>
        <p:spPr>
          <a:xfrm>
            <a:off x="470263" y="599724"/>
            <a:ext cx="11286307" cy="397227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7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-1398493" y="-121024"/>
            <a:ext cx="13805666" cy="697902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 presentation created by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7073642" cy="36783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>
                <a:solidFill>
                  <a:srgbClr val="FFC000"/>
                </a:solidFill>
              </a:rPr>
              <a:t>JACOB OKOMO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rgbClr val="FFC000"/>
                </a:solidFill>
              </a:rPr>
              <a:t>VALLERY 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C000"/>
                </a:solidFill>
              </a:rPr>
              <a:t>            THANK YOU ALL.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593670"/>
            <a:ext cx="3081576" cy="191142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 FEEL </a:t>
            </a:r>
            <a:r>
              <a:rPr lang="en-US" dirty="0" err="1">
                <a:solidFill>
                  <a:srgbClr val="FFFFFF"/>
                </a:solidFill>
              </a:rPr>
              <a:t>WelcomeD</a:t>
            </a:r>
            <a:r>
              <a:rPr lang="en-US" dirty="0">
                <a:solidFill>
                  <a:srgbClr val="FFFFFF"/>
                </a:solidFill>
              </a:rPr>
              <a:t> GUYS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193" y="702156"/>
            <a:ext cx="1711235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68434"/>
            <a:ext cx="11029615" cy="395804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b="1" dirty="0"/>
              <a:t>We’ll briefly discuss on: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sz="3200" dirty="0"/>
              <a:t>HTML</a:t>
            </a:r>
          </a:p>
          <a:p>
            <a:pPr marL="342900" indent="-342900">
              <a:buAutoNum type="arabicPeriod"/>
            </a:pPr>
            <a:r>
              <a:rPr lang="en-US" sz="3200" dirty="0"/>
              <a:t>Web map</a:t>
            </a:r>
          </a:p>
          <a:p>
            <a:pPr marL="342900" indent="-342900">
              <a:buAutoNum type="arabicPeriod"/>
            </a:pPr>
            <a:r>
              <a:rPr lang="en-US" sz="3200" dirty="0" err="1"/>
              <a:t>Json</a:t>
            </a:r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Pandas package for data science</a:t>
            </a:r>
          </a:p>
          <a:p>
            <a:pPr marL="342900" indent="-342900">
              <a:buAutoNum type="arabicPeriod"/>
            </a:pPr>
            <a:r>
              <a:rPr lang="en-US" sz="3200"/>
              <a:t>Folium </a:t>
            </a:r>
            <a:r>
              <a:rPr lang="en-US" sz="3200" dirty="0"/>
              <a:t>packages</a:t>
            </a:r>
          </a:p>
          <a:p>
            <a:pPr marL="342900" indent="-342900">
              <a:buAutoNum type="arabicPeriod"/>
            </a:pPr>
            <a:r>
              <a:rPr lang="en-US" sz="3200" dirty="0"/>
              <a:t>Python module and python packages</a:t>
            </a:r>
          </a:p>
          <a:p>
            <a:pPr marL="342900" indent="-342900">
              <a:buAutoNum type="arabicPeriod"/>
            </a:pPr>
            <a:r>
              <a:rPr lang="en-US" sz="3200" dirty="0"/>
              <a:t>Python APIs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1.HTML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HTML briefly stands for Hypertext Markup Language</a:t>
            </a:r>
          </a:p>
          <a:p>
            <a:r>
              <a:rPr lang="en-US" sz="3200" dirty="0"/>
              <a:t>It’s a Standard Markup Language for documents designed to be displayed in a web browser.</a:t>
            </a:r>
          </a:p>
        </p:txBody>
      </p:sp>
    </p:spTree>
    <p:extLst>
      <p:ext uri="{BB962C8B-B14F-4D97-AF65-F5344CB8AC3E}">
        <p14:creationId xmlns:p14="http://schemas.microsoft.com/office/powerpoint/2010/main" val="346514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Web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is a process of using the maps delivered by Geographic Information Systems in World Wide Web.</a:t>
            </a:r>
          </a:p>
          <a:p>
            <a:r>
              <a:rPr lang="en-US" sz="3200" dirty="0"/>
              <a:t>Web Mapping on the WWW is both served and consumed thus its more than Web </a:t>
            </a:r>
            <a:r>
              <a:rPr lang="en-US" sz="3200" dirty="0" err="1"/>
              <a:t>Catography</a:t>
            </a:r>
            <a:r>
              <a:rPr lang="en-US" sz="3200" dirty="0"/>
              <a:t>.</a:t>
            </a:r>
          </a:p>
          <a:p>
            <a:r>
              <a:rPr lang="en-US" sz="3200" dirty="0"/>
              <a:t>So in web mapping the consumer may choose what the map will show.</a:t>
            </a:r>
          </a:p>
        </p:txBody>
      </p:sp>
    </p:spTree>
    <p:extLst>
      <p:ext uri="{BB962C8B-B14F-4D97-AF65-F5344CB8AC3E}">
        <p14:creationId xmlns:p14="http://schemas.microsoft.com/office/powerpoint/2010/main" val="362936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US" sz="3200" dirty="0"/>
              <a:t>JSON stands for </a:t>
            </a:r>
            <a:r>
              <a:rPr lang="en-US" sz="3200" dirty="0" err="1"/>
              <a:t>Javascript</a:t>
            </a:r>
            <a:r>
              <a:rPr lang="en-US" sz="3200" dirty="0"/>
              <a:t> Object Notations.</a:t>
            </a:r>
          </a:p>
          <a:p>
            <a:r>
              <a:rPr lang="en-US" sz="3200" dirty="0"/>
              <a:t>It’s a lightweight </a:t>
            </a:r>
            <a:r>
              <a:rPr lang="en-US" sz="3200" dirty="0" err="1"/>
              <a:t>formart</a:t>
            </a:r>
            <a:r>
              <a:rPr lang="en-US" sz="3200" dirty="0"/>
              <a:t> for storing and transporting data. Its often used when data is sent from a server to a web page.</a:t>
            </a:r>
          </a:p>
        </p:txBody>
      </p:sp>
    </p:spTree>
    <p:extLst>
      <p:ext uri="{BB962C8B-B14F-4D97-AF65-F5344CB8AC3E}">
        <p14:creationId xmlns:p14="http://schemas.microsoft.com/office/powerpoint/2010/main" val="80074556"/>
      </p:ext>
    </p:extLst>
  </p:cSld>
  <p:clrMapOvr>
    <a:masterClrMapping/>
  </p:clrMapOvr>
  <p:transition spd="med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Pandas package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computer programming, pandas is a software library written for the python programming language for data manipulation and analysis</a:t>
            </a:r>
          </a:p>
          <a:p>
            <a:r>
              <a:rPr lang="en-US" sz="3600" dirty="0"/>
              <a:t>Pandas also provides us with very powerful objects like data frames and series which are very useful for working with and analyzing data</a:t>
            </a:r>
          </a:p>
        </p:txBody>
      </p:sp>
    </p:spTree>
    <p:extLst>
      <p:ext uri="{BB962C8B-B14F-4D97-AF65-F5344CB8AC3E}">
        <p14:creationId xmlns:p14="http://schemas.microsoft.com/office/powerpoint/2010/main" val="26544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Folium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074" y="1920239"/>
            <a:ext cx="11351623" cy="49377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Before getting a clear picture on what folium packages is we will come across the following words;</a:t>
            </a:r>
          </a:p>
          <a:p>
            <a:pPr marL="342900" indent="-342900">
              <a:buAutoNum type="arabicPeriod"/>
            </a:pPr>
            <a:r>
              <a:rPr lang="en-US" sz="2400" dirty="0"/>
              <a:t>Data wrangling- This is basically data cleaning or in other words the removal of errors in your special data.</a:t>
            </a:r>
          </a:p>
          <a:p>
            <a:pPr marL="342900" indent="-342900">
              <a:buAutoNum type="arabicPeriod"/>
            </a:pPr>
            <a:r>
              <a:rPr lang="en-US" sz="2400" dirty="0"/>
              <a:t>Leaflet JS- This is generally an APIs used in mapping.</a:t>
            </a:r>
          </a:p>
          <a:p>
            <a:pPr marL="342900" indent="-342900">
              <a:buAutoNum type="arabicPeriod"/>
            </a:pPr>
            <a:r>
              <a:rPr lang="en-US" sz="2400" dirty="0"/>
              <a:t>APIs which stands for</a:t>
            </a:r>
          </a:p>
          <a:p>
            <a:pPr marL="0" indent="0">
              <a:buNone/>
            </a:pPr>
            <a:r>
              <a:rPr lang="en-US" sz="2400" dirty="0"/>
              <a:t> Application Programming Interface can be borrowed online and used in your code.</a:t>
            </a:r>
          </a:p>
          <a:p>
            <a:pPr marL="0" indent="0">
              <a:buNone/>
            </a:pPr>
            <a:r>
              <a:rPr lang="en-US" sz="2400" dirty="0"/>
              <a:t>            Therefore a folium is a package/library for creating interactive </a:t>
            </a:r>
            <a:r>
              <a:rPr lang="en-US" sz="2400" dirty="0" err="1"/>
              <a:t>basemaps</a:t>
            </a:r>
            <a:r>
              <a:rPr lang="en-US" sz="2400" dirty="0"/>
              <a:t> and in which a folium builds on the data wrangling strengths of the python ecosystem and the mapping strengths of the Leaflet JS library so manipulate your data in python then visualize it in a leaflet map via folium.</a:t>
            </a:r>
          </a:p>
        </p:txBody>
      </p:sp>
    </p:spTree>
    <p:extLst>
      <p:ext uri="{BB962C8B-B14F-4D97-AF65-F5344CB8AC3E}">
        <p14:creationId xmlns:p14="http://schemas.microsoft.com/office/powerpoint/2010/main" val="222889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Python module/python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530119"/>
            <a:ext cx="11029616" cy="3678303"/>
          </a:xfrm>
        </p:spPr>
        <p:txBody>
          <a:bodyPr>
            <a:normAutofit/>
          </a:bodyPr>
          <a:lstStyle/>
          <a:p>
            <a:r>
              <a:rPr lang="en-US" sz="3200" dirty="0"/>
              <a:t>A python is an interpreted high level, general purpose programming language. It was created by Guido Van Rossum which was first released in 1991.</a:t>
            </a:r>
          </a:p>
          <a:p>
            <a:r>
              <a:rPr lang="en-US" sz="3200" dirty="0"/>
              <a:t>A module on the other hand is a file consisting of a python file/a single python file.</a:t>
            </a:r>
          </a:p>
          <a:p>
            <a:r>
              <a:rPr lang="en-US" sz="3200" dirty="0"/>
              <a:t>A package is a collection of Python Modules</a:t>
            </a:r>
          </a:p>
        </p:txBody>
      </p:sp>
    </p:spTree>
    <p:extLst>
      <p:ext uri="{BB962C8B-B14F-4D97-AF65-F5344CB8AC3E}">
        <p14:creationId xmlns:p14="http://schemas.microsoft.com/office/powerpoint/2010/main" val="302382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5C8BF1-B0E4-49A1-808F-40F2AD30E743}">
  <ds:schemaRefs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terms/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451</Words>
  <Application>Microsoft Office PowerPoint</Application>
  <PresentationFormat>Widescreen</PresentationFormat>
  <Paragraphs>49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Gill Sans MT</vt:lpstr>
      <vt:lpstr>Wingdings 2</vt:lpstr>
      <vt:lpstr>Dividend</vt:lpstr>
      <vt:lpstr>PowerPoint Presentation</vt:lpstr>
      <vt:lpstr> FEEL WelcomeD GUYS </vt:lpstr>
      <vt:lpstr>agenda</vt:lpstr>
      <vt:lpstr>1.HTML</vt:lpstr>
      <vt:lpstr>2. Web map</vt:lpstr>
      <vt:lpstr>3. json</vt:lpstr>
      <vt:lpstr>4. Pandas package for data science</vt:lpstr>
      <vt:lpstr>5. Folium packages</vt:lpstr>
      <vt:lpstr>6. Python module/python packages</vt:lpstr>
      <vt:lpstr>7. Python apis</vt:lpstr>
      <vt:lpstr>k</vt:lpstr>
      <vt:lpstr>PowerPoint Presentation</vt:lpstr>
      <vt:lpstr>A presentation created by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2020-01-13T10:15:01Z</dcterms:created>
  <dcterms:modified xsi:type="dcterms:W3CDTF">2021-05-01T07:19:49Z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