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4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06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6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6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9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Mass Spectrum Protein Matching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 Peter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Jonah </a:t>
            </a:r>
            <a:r>
              <a:rPr lang="en-US" sz="2000" dirty="0" err="1">
                <a:solidFill>
                  <a:schemeClr val="tx1"/>
                </a:solidFill>
              </a:rPr>
              <a:t>Kubath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14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{D40155C3-9CC0-424D-8041-74A87B9F53EB}tf10001062</Template>
  <TotalTime>1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Mass Spectrum Protein Matching with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Spectrum Protein Matching with Neural Networks</dc:title>
  <dc:creator>Jonah Alan Kubath</dc:creator>
  <cp:lastModifiedBy>Jonah Alan Kubath</cp:lastModifiedBy>
  <cp:revision>2</cp:revision>
  <dcterms:created xsi:type="dcterms:W3CDTF">2019-04-06T16:41:37Z</dcterms:created>
  <dcterms:modified xsi:type="dcterms:W3CDTF">2019-04-06T16:42:46Z</dcterms:modified>
</cp:coreProperties>
</file>