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3"/>
    <p:restoredTop sz="94690"/>
  </p:normalViewPr>
  <p:slideViewPr>
    <p:cSldViewPr snapToGrid="0" snapToObjects="1">
      <p:cViewPr varScale="1">
        <p:scale>
          <a:sx n="72" d="100"/>
          <a:sy n="72" d="100"/>
        </p:scale>
        <p:origin x="22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6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8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54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06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21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56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16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49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3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0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5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6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9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2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4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0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7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Mass Spectrum Protein Matching with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 cap="none" dirty="0">
                <a:solidFill>
                  <a:schemeClr val="tx1"/>
                </a:solidFill>
              </a:rPr>
              <a:t>Matt Peter</a:t>
            </a:r>
          </a:p>
          <a:p>
            <a:pPr algn="ctr"/>
            <a:r>
              <a:rPr lang="en-US" sz="2000" cap="none" dirty="0">
                <a:solidFill>
                  <a:schemeClr val="tx1"/>
                </a:solidFill>
              </a:rPr>
              <a:t>Jonah </a:t>
            </a:r>
            <a:r>
              <a:rPr lang="en-US" sz="2000" cap="none" dirty="0" err="1">
                <a:solidFill>
                  <a:schemeClr val="tx1"/>
                </a:solidFill>
              </a:rPr>
              <a:t>Kubath</a:t>
            </a:r>
            <a:endParaRPr lang="en-US" sz="20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01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571500"/>
            <a:ext cx="3339281" cy="765545"/>
          </a:xfrm>
        </p:spPr>
        <p:txBody>
          <a:bodyPr>
            <a:normAutofit/>
          </a:bodyPr>
          <a:lstStyle/>
          <a:p>
            <a:r>
              <a:rPr lang="en-US" sz="4200" dirty="0"/>
              <a:t>Proteomics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7" y="2154583"/>
            <a:ext cx="5463005" cy="3672475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Mass Spectrometry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Proteins are broken into Peptide Sequences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Peptide are broken down into ions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Ions are then fragmented, separated, and detected</a:t>
            </a:r>
          </a:p>
          <a:p>
            <a:pPr marL="342900" indent="-342900">
              <a:buFont typeface="+mj-lt"/>
              <a:buAutoNum type="arabicPeriod"/>
            </a:pPr>
            <a:endParaRPr lang="en-US" cap="none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33893-FA7F-D848-BB1D-DF98F77A2EE7}"/>
              </a:ext>
            </a:extLst>
          </p:cNvPr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864812" y="1332563"/>
            <a:ext cx="6110504" cy="4999233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0444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35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Mass Spectrum Protein Matching with Neural Networks</vt:lpstr>
      <vt:lpstr>Proteomics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Spectrum Protein Matching with Neural Networks</dc:title>
  <dc:creator>Jonah Alan Kubath</dc:creator>
  <cp:lastModifiedBy>Jonah Alan Kubath</cp:lastModifiedBy>
  <cp:revision>6</cp:revision>
  <dcterms:created xsi:type="dcterms:W3CDTF">2019-04-06T16:47:46Z</dcterms:created>
  <dcterms:modified xsi:type="dcterms:W3CDTF">2019-04-06T17:09:41Z</dcterms:modified>
</cp:coreProperties>
</file>