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06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6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6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9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9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13064E-06D1-CA46-8C36-21FA595EAC52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1B71A-4642-774B-8A0D-B385C06E1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Mass Spectrum Noise Reduction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Matt Peter</a:t>
            </a:r>
          </a:p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Jonah </a:t>
            </a:r>
            <a:r>
              <a:rPr lang="en-US" sz="2000" cap="none" dirty="0" err="1">
                <a:solidFill>
                  <a:schemeClr val="tx1"/>
                </a:solidFill>
              </a:rPr>
              <a:t>Kubath</a:t>
            </a:r>
            <a:endParaRPr lang="en-US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1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Mass Spectrum Protein Matching with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Matt Peter</a:t>
            </a:r>
          </a:p>
          <a:p>
            <a:pPr algn="ctr"/>
            <a:r>
              <a:rPr lang="en-US" sz="2000" cap="none" dirty="0">
                <a:solidFill>
                  <a:schemeClr val="tx1"/>
                </a:solidFill>
              </a:rPr>
              <a:t>Jonah </a:t>
            </a:r>
            <a:r>
              <a:rPr lang="en-US" sz="2000" cap="none" dirty="0" err="1">
                <a:solidFill>
                  <a:schemeClr val="tx1"/>
                </a:solidFill>
              </a:rPr>
              <a:t>Kubath</a:t>
            </a:r>
            <a:endParaRPr lang="en-US" sz="2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0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3339281" cy="765545"/>
          </a:xfrm>
        </p:spPr>
        <p:txBody>
          <a:bodyPr>
            <a:normAutofit/>
          </a:bodyPr>
          <a:lstStyle/>
          <a:p>
            <a:r>
              <a:rPr lang="en-US" sz="4200" dirty="0"/>
              <a:t>Proteomics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154583"/>
            <a:ext cx="5463005" cy="367247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Mass Spectrometry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Proteins are broken into Peptide Sequences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Peptide are broken down into ions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Ions are then fragmented, separated, and detected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33893-FA7F-D848-BB1D-DF98F77A2EE7}"/>
              </a:ext>
            </a:extLst>
          </p:cNvPr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864812" y="1332563"/>
            <a:ext cx="6110504" cy="4999233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044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3339281" cy="765545"/>
          </a:xfrm>
        </p:spPr>
        <p:txBody>
          <a:bodyPr>
            <a:normAutofit/>
          </a:bodyPr>
          <a:lstStyle/>
          <a:p>
            <a:r>
              <a:rPr lang="en-US" sz="4200" dirty="0"/>
              <a:t>MS-REDUCE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653774"/>
            <a:ext cx="5463005" cy="267409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Used to reduce noise in MS2 data</a:t>
            </a:r>
          </a:p>
          <a:p>
            <a:pPr>
              <a:buClr>
                <a:schemeClr val="tx1"/>
              </a:buClr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Consists of a three-stage pipeline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Spectral Classification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Peak Quantization</a:t>
            </a:r>
          </a:p>
          <a:p>
            <a:pPr marL="800100" lvl="1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Weighted Random Sampling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8A659-7BDF-4769-BF61-FB304555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275" y="1337045"/>
            <a:ext cx="3474537" cy="46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6041857" cy="765545"/>
          </a:xfrm>
        </p:spPr>
        <p:txBody>
          <a:bodyPr>
            <a:normAutofit/>
          </a:bodyPr>
          <a:lstStyle/>
          <a:p>
            <a:r>
              <a:rPr lang="en-US" sz="4200" dirty="0"/>
              <a:t>Spectral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7" y="2912966"/>
            <a:ext cx="5463005" cy="192087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Spectra placed into one of four classes based on intensity spread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Boundaries of classes based on average intensity spread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DFF66-A57A-48FF-800B-3106A58A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3170"/>
            <a:ext cx="5463005" cy="41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5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6041857" cy="765545"/>
          </a:xfrm>
        </p:spPr>
        <p:txBody>
          <a:bodyPr>
            <a:normAutofit/>
          </a:bodyPr>
          <a:lstStyle/>
          <a:p>
            <a:r>
              <a:rPr lang="en-US" sz="4200" dirty="0"/>
              <a:t>Peak Quantization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6" y="3048277"/>
            <a:ext cx="5463005" cy="16502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Peaks placed into one of </a:t>
            </a:r>
            <a:r>
              <a:rPr lang="en-US" i="1" cap="none" dirty="0">
                <a:solidFill>
                  <a:schemeClr val="tx1"/>
                </a:solidFill>
              </a:rPr>
              <a:t>n </a:t>
            </a:r>
            <a:r>
              <a:rPr lang="en-US" cap="none" dirty="0">
                <a:solidFill>
                  <a:schemeClr val="tx1"/>
                </a:solidFill>
              </a:rPr>
              <a:t>levels</a:t>
            </a:r>
          </a:p>
          <a:p>
            <a:pPr>
              <a:buClr>
                <a:schemeClr val="tx1"/>
              </a:buClr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Boundaries of levels based on average intensity of highest ten peaks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71987-5CF3-4ED5-BE76-B6792B4BA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788" y="2550696"/>
            <a:ext cx="5418162" cy="25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5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2" y="571500"/>
            <a:ext cx="7052510" cy="765545"/>
          </a:xfrm>
        </p:spPr>
        <p:txBody>
          <a:bodyPr>
            <a:normAutofit/>
          </a:bodyPr>
          <a:lstStyle/>
          <a:p>
            <a:r>
              <a:rPr lang="en-US" sz="4200" dirty="0"/>
              <a:t>Weight Random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6" y="2201849"/>
            <a:ext cx="5463005" cy="3224463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Percentage of peaks selected from spectrum</a:t>
            </a:r>
          </a:p>
          <a:p>
            <a:pPr>
              <a:buClr>
                <a:schemeClr val="tx1"/>
              </a:buClr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Peaks selected from highest quantization level first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Result is a partially randomized sample of original spectra</a:t>
            </a:r>
          </a:p>
          <a:p>
            <a:pPr marL="342900" indent="-342900">
              <a:buFont typeface="+mj-lt"/>
              <a:buAutoNum type="arabicPeriod"/>
            </a:pP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21A3D-B45E-42A0-92EB-F482A320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7640"/>
            <a:ext cx="5682194" cy="20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9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2" y="571500"/>
            <a:ext cx="7052510" cy="765545"/>
          </a:xfrm>
        </p:spPr>
        <p:txBody>
          <a:bodyPr>
            <a:normAutofit/>
          </a:bodyPr>
          <a:lstStyle/>
          <a:p>
            <a:r>
              <a:rPr lang="en-US" sz="4200" dirty="0"/>
              <a:t>Generating MS2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3C63A-E3B3-487A-963D-E629E3DD0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9" y="1523335"/>
            <a:ext cx="1095527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3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7389393" cy="765545"/>
          </a:xfrm>
        </p:spPr>
        <p:txBody>
          <a:bodyPr>
            <a:normAutofit/>
          </a:bodyPr>
          <a:lstStyle/>
          <a:p>
            <a:r>
              <a:rPr lang="en-US" sz="4200" dirty="0"/>
              <a:t>Testing the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6" y="1819076"/>
            <a:ext cx="9383878" cy="7655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Performed 32 tests with varying levels of input data, epochs, and layers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C4754-5F87-4A2A-9FC0-20BF99D0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29" y="2627880"/>
            <a:ext cx="4388002" cy="3291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99CB94-C4CA-4651-B555-4A0B9D7F3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711" y="2627881"/>
            <a:ext cx="4388001" cy="32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59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C54C-6DF9-CA4A-958E-308AAB870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571500"/>
            <a:ext cx="7389393" cy="765545"/>
          </a:xfrm>
        </p:spPr>
        <p:txBody>
          <a:bodyPr>
            <a:normAutofit/>
          </a:bodyPr>
          <a:lstStyle/>
          <a:p>
            <a:r>
              <a:rPr lang="en-US" sz="4200" dirty="0"/>
              <a:t>Future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04ED8-73E4-FD41-843B-5F27AD032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806" y="2523925"/>
            <a:ext cx="5838573" cy="2464166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Performing larger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Trying other neural network layouts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Scaled data representation (peaks range from 0 to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BECD3-1286-4EC3-8B89-DCE14DBA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495" y="1972327"/>
            <a:ext cx="4756484" cy="35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7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174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Mass Spectrum Noise Reduction with Neural Networks</vt:lpstr>
      <vt:lpstr>Proteomics</vt:lpstr>
      <vt:lpstr>MS-REDUCE</vt:lpstr>
      <vt:lpstr>Spectral Classification</vt:lpstr>
      <vt:lpstr>Peak Quantization</vt:lpstr>
      <vt:lpstr>Weight Random Sampling</vt:lpstr>
      <vt:lpstr>Generating MS2 Data</vt:lpstr>
      <vt:lpstr>Testing the Neural Network</vt:lpstr>
      <vt:lpstr>Future Research</vt:lpstr>
      <vt:lpstr>Mass Spectrum Protein Matching with Neural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Spectrum Protein Matching with Neural Networks</dc:title>
  <dc:creator>Jonah Alan Kubath</dc:creator>
  <cp:lastModifiedBy>Jonah Alan Kubath</cp:lastModifiedBy>
  <cp:revision>12</cp:revision>
  <dcterms:created xsi:type="dcterms:W3CDTF">2019-04-06T16:47:46Z</dcterms:created>
  <dcterms:modified xsi:type="dcterms:W3CDTF">2019-04-11T13:47:50Z</dcterms:modified>
</cp:coreProperties>
</file>