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8"/>
    <p:restoredTop sz="94690"/>
  </p:normalViewPr>
  <p:slideViewPr>
    <p:cSldViewPr snapToGrid="0" snapToObjects="1">
      <p:cViewPr varScale="1">
        <p:scale>
          <a:sx n="104" d="100"/>
          <a:sy n="104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5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0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4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57404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3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63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4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0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5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1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4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6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5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1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8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03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Mass Spectrum Noise Reduction 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 Peter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Jonah </a:t>
            </a:r>
            <a:r>
              <a:rPr lang="en-US" sz="2000" dirty="0" err="1">
                <a:solidFill>
                  <a:schemeClr val="tx1"/>
                </a:solidFill>
              </a:rPr>
              <a:t>Kubath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73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{D40155C3-9CC0-424D-8041-74A87B9F53EB}tf10001062</Template>
  <TotalTime>6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Mass Spectrum Noise Reduction with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Spectrum Noise Reduction with Neural Networks</dc:title>
  <dc:creator>Jonah Alan Kubath</dc:creator>
  <cp:lastModifiedBy>Jonah Alan Kubath</cp:lastModifiedBy>
  <cp:revision>1</cp:revision>
  <dcterms:created xsi:type="dcterms:W3CDTF">2019-04-06T16:35:11Z</dcterms:created>
  <dcterms:modified xsi:type="dcterms:W3CDTF">2019-04-06T16:41:25Z</dcterms:modified>
</cp:coreProperties>
</file>