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71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796-9CE7-44AE-B004-9BBE97E6C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Touchscreen Vending Machine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4EA2E-D4CB-4D10-B8D9-7063BE320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Jonah Kubath, Matt Peter, Michael Riess</a:t>
            </a:r>
          </a:p>
        </p:txBody>
      </p:sp>
    </p:spTree>
    <p:extLst>
      <p:ext uri="{BB962C8B-B14F-4D97-AF65-F5344CB8AC3E}">
        <p14:creationId xmlns:p14="http://schemas.microsoft.com/office/powerpoint/2010/main" val="383203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5642-E04F-4E80-9C67-E66D18F7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Design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24A1B2-03F0-4A67-A251-8605F27CD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071" y="1939615"/>
            <a:ext cx="2513529" cy="3802937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0751229-9BC2-447A-962B-E10E17252F40}"/>
              </a:ext>
            </a:extLst>
          </p:cNvPr>
          <p:cNvSpPr txBox="1">
            <a:spLocks/>
          </p:cNvSpPr>
          <p:nvPr/>
        </p:nvSpPr>
        <p:spPr>
          <a:xfrm>
            <a:off x="3551181" y="2308514"/>
            <a:ext cx="7969541" cy="306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200" dirty="0"/>
              <a:t>Angular (6)</a:t>
            </a:r>
          </a:p>
          <a:p>
            <a:pPr lvl="2"/>
            <a:r>
              <a:rPr lang="en-US" sz="2000" dirty="0"/>
              <a:t>Framework that uses web design tools for front end and UI development</a:t>
            </a:r>
          </a:p>
          <a:p>
            <a:pPr marL="914400" lvl="2" indent="0">
              <a:buNone/>
            </a:pPr>
            <a:endParaRPr lang="en-US" sz="2000" dirty="0"/>
          </a:p>
          <a:p>
            <a:pPr lvl="1"/>
            <a:r>
              <a:rPr lang="en-US" sz="2200" dirty="0"/>
              <a:t>Electron</a:t>
            </a:r>
          </a:p>
          <a:p>
            <a:pPr lvl="2"/>
            <a:r>
              <a:rPr lang="en-US" sz="2000" dirty="0"/>
              <a:t>Renders HTML/CSS and compiles JavaScript</a:t>
            </a:r>
          </a:p>
          <a:p>
            <a:pPr lvl="2"/>
            <a:r>
              <a:rPr lang="en-US" sz="2000" dirty="0"/>
              <a:t>Provides access to machine resources </a:t>
            </a:r>
          </a:p>
        </p:txBody>
      </p:sp>
    </p:spTree>
    <p:extLst>
      <p:ext uri="{BB962C8B-B14F-4D97-AF65-F5344CB8AC3E}">
        <p14:creationId xmlns:p14="http://schemas.microsoft.com/office/powerpoint/2010/main" val="6272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6025-4382-4172-80BC-9EBB757E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FC7F-CADE-4184-BC38-90BF8EF0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 full screen vending machine video as well as a zoomed in video of the portion we’re currently talking about</a:t>
            </a:r>
          </a:p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Go to a website, show typing in information (probably go to google and show us typing in information and scrolling)</a:t>
            </a:r>
          </a:p>
          <a:p>
            <a:r>
              <a:rPr lang="en-US" dirty="0"/>
              <a:t>Vending App</a:t>
            </a:r>
          </a:p>
          <a:p>
            <a:pPr lvl="1"/>
            <a:r>
              <a:rPr lang="en-US" dirty="0"/>
              <a:t>Show scrolling and purchasing products (and the effects this has), possibly telling about how we’ll select a specific bottle</a:t>
            </a:r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Mention it</a:t>
            </a:r>
          </a:p>
        </p:txBody>
      </p:sp>
    </p:spTree>
    <p:extLst>
      <p:ext uri="{BB962C8B-B14F-4D97-AF65-F5344CB8AC3E}">
        <p14:creationId xmlns:p14="http://schemas.microsoft.com/office/powerpoint/2010/main" val="229212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B9CA-4990-4D7D-BB8E-B07DBC79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7D62-5139-4985-A72E-FBA7C310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Project hosted on GitHub</a:t>
            </a:r>
          </a:p>
          <a:p>
            <a:pPr lvl="2"/>
            <a:r>
              <a:rPr lang="en-US" dirty="0"/>
              <a:t>Offers tag releases and commit history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READMEs and spikes provided for future developers</a:t>
            </a:r>
          </a:p>
          <a:p>
            <a:r>
              <a:rPr lang="en-US" dirty="0"/>
              <a:t>Integrated Testing Environment</a:t>
            </a:r>
          </a:p>
          <a:p>
            <a:pPr lvl="1"/>
            <a:r>
              <a:rPr lang="en-US" dirty="0"/>
              <a:t>Frameworks used that provide a simple testing interface</a:t>
            </a:r>
          </a:p>
          <a:p>
            <a:r>
              <a:rPr lang="en-US" dirty="0"/>
              <a:t>Automated Deployment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9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F84-9ECD-4CF6-A563-C22132D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BB0D-DAF8-437C-9725-6234E0D5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 Feature Controller</a:t>
            </a:r>
          </a:p>
          <a:p>
            <a:pPr lvl="1"/>
            <a:r>
              <a:rPr lang="en-US" dirty="0" err="1"/>
              <a:t>Compiz</a:t>
            </a:r>
            <a:r>
              <a:rPr lang="en-US" dirty="0"/>
              <a:t> Window Manager</a:t>
            </a:r>
          </a:p>
          <a:p>
            <a:pPr lvl="2"/>
            <a:r>
              <a:rPr lang="en-US" dirty="0"/>
              <a:t>Allows for customization of Ubuntu</a:t>
            </a:r>
          </a:p>
          <a:p>
            <a:r>
              <a:rPr lang="en-US" dirty="0"/>
              <a:t>Firefox Features (Insert video showing to right)</a:t>
            </a:r>
          </a:p>
          <a:p>
            <a:pPr lvl="1"/>
            <a:r>
              <a:rPr lang="en-US" dirty="0"/>
              <a:t>Downloads are redirected</a:t>
            </a:r>
          </a:p>
          <a:p>
            <a:pPr lvl="1"/>
            <a:r>
              <a:rPr lang="en-US" dirty="0"/>
              <a:t>Disabled Features:</a:t>
            </a:r>
          </a:p>
          <a:p>
            <a:pPr lvl="2"/>
            <a:r>
              <a:rPr lang="en-US" dirty="0"/>
              <a:t>Full screen access</a:t>
            </a:r>
          </a:p>
          <a:p>
            <a:pPr lvl="2"/>
            <a:r>
              <a:rPr lang="en-US" dirty="0"/>
              <a:t>Local file access</a:t>
            </a:r>
          </a:p>
          <a:p>
            <a:pPr lvl="2"/>
            <a:r>
              <a:rPr lang="en-US" dirty="0"/>
              <a:t>Browser settings</a:t>
            </a:r>
          </a:p>
          <a:p>
            <a:pPr lvl="1"/>
            <a:r>
              <a:rPr lang="en-US" dirty="0"/>
              <a:t>Tab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F84-9ECD-4CF6-A563-C22132D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BB0D-DAF8-437C-9725-6234E0D5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several videos of security features</a:t>
            </a:r>
          </a:p>
          <a:p>
            <a:pPr lvl="1"/>
            <a:r>
              <a:rPr lang="en-US" dirty="0"/>
              <a:t>Tab limit</a:t>
            </a:r>
          </a:p>
          <a:p>
            <a:pPr lvl="1"/>
            <a:r>
              <a:rPr lang="en-US" dirty="0"/>
              <a:t>File Access</a:t>
            </a:r>
          </a:p>
          <a:p>
            <a:pPr lvl="1"/>
            <a:r>
              <a:rPr lang="en-US" dirty="0"/>
              <a:t>About Access</a:t>
            </a:r>
          </a:p>
          <a:p>
            <a:pPr lvl="1"/>
            <a:r>
              <a:rPr lang="en-US" dirty="0"/>
              <a:t>Full screen restriction</a:t>
            </a:r>
          </a:p>
          <a:p>
            <a:pPr lvl="1"/>
            <a:r>
              <a:rPr lang="en-US" dirty="0"/>
              <a:t>Point out features that are missing</a:t>
            </a:r>
          </a:p>
          <a:p>
            <a:r>
              <a:rPr lang="en-US" dirty="0"/>
              <a:t>Vending App</a:t>
            </a:r>
          </a:p>
          <a:p>
            <a:pPr lvl="1"/>
            <a:r>
              <a:rPr lang="en-US" dirty="0"/>
              <a:t>Show Login system</a:t>
            </a:r>
          </a:p>
        </p:txBody>
      </p:sp>
    </p:spTree>
    <p:extLst>
      <p:ext uri="{BB962C8B-B14F-4D97-AF65-F5344CB8AC3E}">
        <p14:creationId xmlns:p14="http://schemas.microsoft.com/office/powerpoint/2010/main" val="254561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67B6-5070-4881-95A1-9EB00899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F9E4-DCB0-4B8C-923E-EF489614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Angular-CLI builds with integrated testing environment</a:t>
            </a:r>
          </a:p>
          <a:p>
            <a:pPr lvl="1"/>
            <a:r>
              <a:rPr lang="en-US" sz="2000" dirty="0"/>
              <a:t>Jasmine - framework for writing behavior-driven unit tests for JavaScript</a:t>
            </a:r>
          </a:p>
          <a:p>
            <a:pPr lvl="1"/>
            <a:r>
              <a:rPr lang="en-US" sz="2000" dirty="0"/>
              <a:t>Karma – sandbox for live JavaScript testing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Electron</a:t>
            </a:r>
          </a:p>
          <a:p>
            <a:pPr lvl="1"/>
            <a:r>
              <a:rPr lang="en-US" sz="2000" dirty="0"/>
              <a:t>Spectron – open source framework for testing core application behavior such as window and touch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5794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F99-DF3F-4FB7-BB4C-90700BC9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F930-3982-46CE-85C5-8EAFAA1E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Support for Advertisements</a:t>
            </a:r>
          </a:p>
          <a:p>
            <a:endParaRPr lang="en-US" dirty="0"/>
          </a:p>
          <a:p>
            <a:r>
              <a:rPr lang="en-US" dirty="0"/>
              <a:t>Remote Server Content Management</a:t>
            </a:r>
          </a:p>
          <a:p>
            <a:pPr lvl="1"/>
            <a:r>
              <a:rPr lang="en-US" dirty="0"/>
              <a:t>Product &amp; advertisement information</a:t>
            </a:r>
          </a:p>
          <a:p>
            <a:endParaRPr lang="en-US" dirty="0"/>
          </a:p>
          <a:p>
            <a:r>
              <a:rPr lang="en-US" dirty="0"/>
              <a:t>Handle E-money transactions</a:t>
            </a:r>
          </a:p>
          <a:p>
            <a:pPr lvl="1"/>
            <a:r>
              <a:rPr lang="en-US" dirty="0"/>
              <a:t>Integrating ATM features for E-money</a:t>
            </a:r>
          </a:p>
          <a:p>
            <a:pPr lvl="1"/>
            <a:endParaRPr lang="en-US" dirty="0"/>
          </a:p>
          <a:p>
            <a:r>
              <a:rPr lang="en-US" dirty="0"/>
              <a:t>External Device Login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796-9CE7-44AE-B004-9BBE97E6C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Touchscreen Vending Machine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4EA2E-D4CB-4D10-B8D9-7063BE320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Jonah Kubath, Matt Peter, Michael Riess</a:t>
            </a:r>
          </a:p>
        </p:txBody>
      </p:sp>
    </p:spTree>
    <p:extLst>
      <p:ext uri="{BB962C8B-B14F-4D97-AF65-F5344CB8AC3E}">
        <p14:creationId xmlns:p14="http://schemas.microsoft.com/office/powerpoint/2010/main" val="423209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16F5-B2C0-4130-AD1D-24C9AC07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F0D3-3B43-4039-9B1D-B565D679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86" y="2261465"/>
            <a:ext cx="4752056" cy="2951835"/>
          </a:xfrm>
        </p:spPr>
        <p:txBody>
          <a:bodyPr numCol="1">
            <a:normAutofit/>
          </a:bodyPr>
          <a:lstStyle/>
          <a:p>
            <a:r>
              <a:rPr lang="en-US" sz="3200" dirty="0"/>
              <a:t> Background</a:t>
            </a:r>
          </a:p>
          <a:p>
            <a:r>
              <a:rPr lang="en-US" sz="3200" dirty="0"/>
              <a:t> Problem</a:t>
            </a:r>
          </a:p>
          <a:p>
            <a:r>
              <a:rPr lang="en-US" sz="3200" dirty="0"/>
              <a:t> Design</a:t>
            </a:r>
          </a:p>
          <a:p>
            <a:r>
              <a:rPr lang="en-US" sz="3200" dirty="0"/>
              <a:t>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CF3D5F-2FE6-4D62-A30A-1FA8F5AE67D8}"/>
              </a:ext>
            </a:extLst>
          </p:cNvPr>
          <p:cNvSpPr txBox="1">
            <a:spLocks/>
          </p:cNvSpPr>
          <p:nvPr/>
        </p:nvSpPr>
        <p:spPr>
          <a:xfrm>
            <a:off x="6534020" y="2261465"/>
            <a:ext cx="4101896" cy="22704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 Maintenance</a:t>
            </a:r>
          </a:p>
          <a:p>
            <a:r>
              <a:rPr lang="en-US" sz="3200" dirty="0"/>
              <a:t> Security</a:t>
            </a:r>
          </a:p>
          <a:p>
            <a:r>
              <a:rPr lang="en-US" sz="3200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8844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38C4-F33C-43D8-9296-05F92204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04DD-7378-40E3-9748-1EFF2EC0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Johnson </a:t>
            </a:r>
            <a:r>
              <a:rPr lang="en-US" dirty="0" err="1"/>
              <a:t>Asumadu</a:t>
            </a:r>
            <a:r>
              <a:rPr lang="en-US" dirty="0"/>
              <a:t>, PE, Electrical &amp; Computer Engineering Dept.</a:t>
            </a:r>
          </a:p>
          <a:p>
            <a:r>
              <a:rPr lang="en-US" dirty="0"/>
              <a:t>Project started last year</a:t>
            </a:r>
          </a:p>
          <a:p>
            <a:pPr lvl="1"/>
            <a:r>
              <a:rPr lang="en-US" dirty="0"/>
              <a:t>Windows VM running on AWS</a:t>
            </a:r>
          </a:p>
          <a:p>
            <a:pPr lvl="1"/>
            <a:r>
              <a:rPr lang="en-US" dirty="0"/>
              <a:t>Research documents and basic testing</a:t>
            </a:r>
          </a:p>
          <a:p>
            <a:r>
              <a:rPr lang="en-US" dirty="0"/>
              <a:t>65” Touchscreen HD Monitor connected to a                         computer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89A1A-E905-4A26-A643-1E003047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9886" y="2635999"/>
            <a:ext cx="2019545" cy="302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5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5A68-6DE6-4D17-BCA5-0A202B35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&amp;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0DD2-DAB7-4C5A-A1C7-AB82F30F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Dr. Johnson </a:t>
            </a:r>
            <a:r>
              <a:rPr lang="en-US" sz="2800" dirty="0" err="1"/>
              <a:t>Asumadu</a:t>
            </a:r>
            <a:endParaRPr lang="en-US" sz="2800" dirty="0"/>
          </a:p>
          <a:p>
            <a:pPr lvl="1"/>
            <a:r>
              <a:rPr lang="en-US" sz="2400" dirty="0"/>
              <a:t>Working prototype for potential investors</a:t>
            </a:r>
          </a:p>
          <a:p>
            <a:r>
              <a:rPr lang="en-US" sz="2800" dirty="0"/>
              <a:t>Consumer market in developing countries</a:t>
            </a:r>
          </a:p>
          <a:p>
            <a:pPr lvl="1"/>
            <a:r>
              <a:rPr lang="en-US" sz="2400" dirty="0"/>
              <a:t>Access to the Internet</a:t>
            </a:r>
          </a:p>
          <a:p>
            <a:pPr lvl="1"/>
            <a:r>
              <a:rPr lang="en-US" sz="2400" dirty="0"/>
              <a:t>Ability to purchase vending machine products</a:t>
            </a:r>
          </a:p>
          <a:p>
            <a:r>
              <a:rPr lang="en-US" sz="2800" dirty="0"/>
              <a:t>Advertisers</a:t>
            </a:r>
          </a:p>
          <a:p>
            <a:pPr lvl="1"/>
            <a:r>
              <a:rPr lang="en-US" sz="2400" dirty="0"/>
              <a:t>Access to markets with limited technology</a:t>
            </a:r>
          </a:p>
        </p:txBody>
      </p:sp>
    </p:spTree>
    <p:extLst>
      <p:ext uri="{BB962C8B-B14F-4D97-AF65-F5344CB8AC3E}">
        <p14:creationId xmlns:p14="http://schemas.microsoft.com/office/powerpoint/2010/main" val="18852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5A68-6DE6-4D17-BCA5-0A202B35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0DD2-DAB7-4C5A-A1C7-AB82F30F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touchscreen interface for a vending machine that is split into three sections:</a:t>
            </a:r>
          </a:p>
          <a:p>
            <a:pPr lvl="1"/>
            <a:r>
              <a:rPr lang="en-US" sz="2400" dirty="0"/>
              <a:t>Web Browser</a:t>
            </a:r>
          </a:p>
          <a:p>
            <a:pPr lvl="1"/>
            <a:r>
              <a:rPr lang="en-US" sz="2400" dirty="0"/>
              <a:t>Vending Machine</a:t>
            </a:r>
          </a:p>
          <a:p>
            <a:pPr lvl="1"/>
            <a:r>
              <a:rPr lang="en-US" sz="2400" dirty="0"/>
              <a:t>Advertisements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5642-E04F-4E80-9C67-E66D18F7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5CF0-A311-4F8A-9FD3-5450BDB6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Hardware</a:t>
            </a:r>
          </a:p>
          <a:p>
            <a:pPr lvl="1"/>
            <a:r>
              <a:rPr lang="en-US" sz="2000" dirty="0"/>
              <a:t>Provided 65” Touchscreen Monitor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Operating System</a:t>
            </a:r>
          </a:p>
          <a:p>
            <a:pPr lvl="1"/>
            <a:r>
              <a:rPr lang="en-US" sz="2000" dirty="0"/>
              <a:t>Linux (Ubuntu 16.04)</a:t>
            </a:r>
          </a:p>
          <a:p>
            <a:pPr lvl="2"/>
            <a:r>
              <a:rPr lang="en-US" sz="1800" dirty="0"/>
              <a:t>Open source</a:t>
            </a:r>
          </a:p>
          <a:p>
            <a:pPr lvl="2"/>
            <a:r>
              <a:rPr lang="en-US" sz="1800" dirty="0"/>
              <a:t>Better function configuration</a:t>
            </a:r>
          </a:p>
          <a:p>
            <a:pPr lvl="1"/>
            <a:r>
              <a:rPr lang="en-US" sz="2000" dirty="0"/>
              <a:t>Windows 10</a:t>
            </a:r>
          </a:p>
          <a:p>
            <a:pPr lvl="2"/>
            <a:r>
              <a:rPr lang="en-US" sz="1800" dirty="0"/>
              <a:t>Hardware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5642-E04F-4E80-9C67-E66D18F7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5CF0-A311-4F8A-9FD3-5450BDB6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Web Browser</a:t>
            </a:r>
          </a:p>
          <a:p>
            <a:pPr lvl="1"/>
            <a:r>
              <a:rPr lang="en-US" sz="2600" dirty="0"/>
              <a:t>Mozilla Firefox</a:t>
            </a:r>
          </a:p>
          <a:p>
            <a:pPr lvl="2"/>
            <a:r>
              <a:rPr lang="en-US" sz="2400" dirty="0"/>
              <a:t> Easier to customize</a:t>
            </a:r>
          </a:p>
          <a:p>
            <a:pPr lvl="2"/>
            <a:r>
              <a:rPr lang="en-US" sz="2400" dirty="0"/>
              <a:t> Touchscreen keyboard support</a:t>
            </a:r>
          </a:p>
          <a:p>
            <a:pPr lvl="1"/>
            <a:r>
              <a:rPr lang="en-US" sz="2600" dirty="0"/>
              <a:t>Google Chrome</a:t>
            </a:r>
          </a:p>
          <a:p>
            <a:pPr lvl="2"/>
            <a:r>
              <a:rPr lang="en-US" sz="2400" dirty="0"/>
              <a:t> Actively maintained</a:t>
            </a:r>
          </a:p>
          <a:p>
            <a:pPr lvl="2"/>
            <a:r>
              <a:rPr lang="en-US" sz="2400" dirty="0"/>
              <a:t> Widely used</a:t>
            </a:r>
          </a:p>
        </p:txBody>
      </p:sp>
    </p:spTree>
    <p:extLst>
      <p:ext uri="{BB962C8B-B14F-4D97-AF65-F5344CB8AC3E}">
        <p14:creationId xmlns:p14="http://schemas.microsoft.com/office/powerpoint/2010/main" val="39375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5642-E04F-4E80-9C67-E66D18F7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5CF0-A311-4F8A-9FD3-5450BDB6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Vending App &amp; Advertisements</a:t>
            </a:r>
          </a:p>
          <a:p>
            <a:pPr lvl="1"/>
            <a:r>
              <a:rPr lang="en-US" sz="2200" dirty="0"/>
              <a:t>Electron</a:t>
            </a:r>
          </a:p>
          <a:p>
            <a:pPr lvl="2"/>
            <a:r>
              <a:rPr lang="en-US" sz="1800" dirty="0"/>
              <a:t>Framework for creating native apps with web technologies (HTML, JavaScript, CSS)</a:t>
            </a:r>
          </a:p>
          <a:p>
            <a:pPr lvl="2"/>
            <a:r>
              <a:rPr lang="en-US" sz="1800" dirty="0"/>
              <a:t>Contains built-in features:</a:t>
            </a:r>
          </a:p>
          <a:p>
            <a:pPr lvl="3"/>
            <a:r>
              <a:rPr lang="en-US" sz="1600" dirty="0"/>
              <a:t>Crash reporting and debugging</a:t>
            </a:r>
          </a:p>
          <a:p>
            <a:pPr lvl="2"/>
            <a:r>
              <a:rPr lang="en-US" sz="1800" dirty="0"/>
              <a:t>Large user base</a:t>
            </a:r>
          </a:p>
          <a:p>
            <a:pPr lvl="1"/>
            <a:r>
              <a:rPr lang="en-US" sz="2200" dirty="0"/>
              <a:t>NW.JS</a:t>
            </a:r>
          </a:p>
          <a:p>
            <a:pPr lvl="2"/>
            <a:r>
              <a:rPr lang="en-US" sz="2000" dirty="0"/>
              <a:t>Open source, good documentation, but poor user base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959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5642-E04F-4E80-9C67-E66D18F7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5CF0-A311-4F8A-9FD3-5450BDB6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Angular (6)</a:t>
            </a:r>
          </a:p>
          <a:p>
            <a:pPr lvl="2"/>
            <a:r>
              <a:rPr lang="en-US" sz="1800" dirty="0"/>
              <a:t>Framework for building web applications</a:t>
            </a:r>
          </a:p>
          <a:p>
            <a:pPr lvl="2"/>
            <a:r>
              <a:rPr lang="en-US" sz="1800" dirty="0"/>
              <a:t>Built on Typescript</a:t>
            </a:r>
          </a:p>
          <a:p>
            <a:pPr lvl="2"/>
            <a:r>
              <a:rPr lang="en-US" sz="1800" dirty="0"/>
              <a:t>Cross platform support</a:t>
            </a:r>
          </a:p>
          <a:p>
            <a:pPr lvl="2"/>
            <a:r>
              <a:rPr lang="en-US" sz="1800" dirty="0"/>
              <a:t>Automated unit/end-to-end testing</a:t>
            </a:r>
          </a:p>
          <a:p>
            <a:pPr lvl="2"/>
            <a:r>
              <a:rPr lang="en-US" sz="1800" dirty="0"/>
              <a:t>Prior experience</a:t>
            </a:r>
          </a:p>
          <a:p>
            <a:pPr lvl="1"/>
            <a:r>
              <a:rPr lang="en-US" sz="2200" dirty="0"/>
              <a:t>React</a:t>
            </a:r>
          </a:p>
          <a:p>
            <a:pPr lvl="1"/>
            <a:r>
              <a:rPr lang="en-US" sz="2200" dirty="0"/>
              <a:t>Vue.js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409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2F2F2"/>
      </a:lt1>
      <a:dk2>
        <a:srgbClr val="0E5580"/>
      </a:dk2>
      <a:lt2>
        <a:srgbClr val="EBEBEB"/>
      </a:lt2>
      <a:accent1>
        <a:srgbClr val="AFDBF6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533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Touchscreen Vending Machine Interface</vt:lpstr>
      <vt:lpstr>Content</vt:lpstr>
      <vt:lpstr>Background</vt:lpstr>
      <vt:lpstr>Actors &amp; Use Cases</vt:lpstr>
      <vt:lpstr>Problem</vt:lpstr>
      <vt:lpstr>Design</vt:lpstr>
      <vt:lpstr>Design (cont.)</vt:lpstr>
      <vt:lpstr>Design (cont.)</vt:lpstr>
      <vt:lpstr>Design (cont.)</vt:lpstr>
      <vt:lpstr>Design (cont.)</vt:lpstr>
      <vt:lpstr>Implementation</vt:lpstr>
      <vt:lpstr>Maintenance</vt:lpstr>
      <vt:lpstr>Security</vt:lpstr>
      <vt:lpstr>Security (cont.)</vt:lpstr>
      <vt:lpstr>Testing</vt:lpstr>
      <vt:lpstr>Future Release Features</vt:lpstr>
      <vt:lpstr>Touchscreen Vending Machine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Touchscreen Vending Machine Interface</dc:title>
  <dc:creator>Matthew Henry Peter</dc:creator>
  <cp:lastModifiedBy>Matthew Henry Peter</cp:lastModifiedBy>
  <cp:revision>23</cp:revision>
  <dcterms:created xsi:type="dcterms:W3CDTF">2018-10-13T16:46:59Z</dcterms:created>
  <dcterms:modified xsi:type="dcterms:W3CDTF">2018-10-20T18:23:07Z</dcterms:modified>
</cp:coreProperties>
</file>