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7"/>
    <p:restoredTop sz="95588"/>
  </p:normalViewPr>
  <p:slideViewPr>
    <p:cSldViewPr snapToGrid="0" snapToObjects="1">
      <p:cViewPr varScale="1">
        <p:scale>
          <a:sx n="83" d="100"/>
          <a:sy n="83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75B3-99E5-2146-A8DE-F263619B9B00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87E2-926B-8743-A17D-4D0A24F6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B87E2-926B-8743-A17D-4D0A24F6D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B87E2-926B-8743-A17D-4D0A24F6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B87E2-926B-8743-A17D-4D0A24F6D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0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4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0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31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fg/docker-nginx-rtmp" TargetMode="External"/><Relationship Id="rId3" Type="http://schemas.openxmlformats.org/officeDocument/2006/relationships/hyperlink" Target="https://www.raspberrypi.org/forums/viewtopic.php?t=156120" TargetMode="External"/><Relationship Id="rId7" Type="http://schemas.openxmlformats.org/officeDocument/2006/relationships/hyperlink" Target="https://www.iamjack.co.uk/blog/post/setting-multistream-server-nginx" TargetMode="External"/><Relationship Id="rId2" Type="http://schemas.openxmlformats.org/officeDocument/2006/relationships/hyperlink" Target="https://www.raspberrypi.org/documentation/configuration/wireless/wireless-cli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com/article/19/1/basic-live-video-streaming-server" TargetMode="External"/><Relationship Id="rId5" Type="http://schemas.openxmlformats.org/officeDocument/2006/relationships/hyperlink" Target="https://www.raspberrypi.org/forums/viewtopic.php?p=635509#p635509" TargetMode="External"/><Relationship Id="rId10" Type="http://schemas.openxmlformats.org/officeDocument/2006/relationships/hyperlink" Target="https://hub.docker.com/_/nginx" TargetMode="External"/><Relationship Id="rId4" Type="http://schemas.openxmlformats.org/officeDocument/2006/relationships/hyperlink" Target="https://www.raspberrypi.org/forums/viewtopic.php?t=68779" TargetMode="External"/><Relationship Id="rId9" Type="http://schemas.openxmlformats.org/officeDocument/2006/relationships/hyperlink" Target="https://docs.nginx.com/nginx/admin-guide/installing-nginx/installing-nginx-dock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E7C-415A-744F-9DFD-5D0BF47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IoT Device Audio Streaming to AWS Hosted Server with Elastic Load Balancer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24D8-B130-7343-960E-8939C173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4025900"/>
            <a:ext cx="8948278" cy="2024044"/>
          </a:xfrm>
        </p:spPr>
        <p:txBody>
          <a:bodyPr>
            <a:normAutofit/>
          </a:bodyPr>
          <a:lstStyle/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By: Jonah </a:t>
            </a:r>
            <a:r>
              <a:rPr lang="en-US" sz="2800" dirty="0" err="1"/>
              <a:t>Kubath</a:t>
            </a:r>
            <a:endParaRPr lang="en-US" sz="2800" dirty="0"/>
          </a:p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CS6030 Big Data, IoT, and Cloud Computing</a:t>
            </a:r>
          </a:p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Western 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354439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0632-B955-2C4D-A364-CF1F7AD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0"/>
            <a:ext cx="7958331" cy="10772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3F14-1C2D-3146-A840-77CFB22D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871" y="449451"/>
            <a:ext cx="9392268" cy="64085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Pi</a:t>
            </a:r>
          </a:p>
          <a:p>
            <a:pPr lvl="1"/>
            <a:r>
              <a:rPr lang="en-US" u="sng" dirty="0">
                <a:hlinkClick r:id="rId2"/>
              </a:rPr>
              <a:t>https://www.raspberrypi.org/documentation/configuration/wireless/wireless-cli.md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https://www.raspberrypi.org/forums/viewtopic.php?t=156120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https://www.raspberrypi.org/forums/viewtopic.php?t=68779</a:t>
            </a:r>
            <a:endParaRPr lang="en-US" dirty="0"/>
          </a:p>
          <a:p>
            <a:pPr lvl="1"/>
            <a:r>
              <a:rPr lang="en-US" u="sng" dirty="0">
                <a:hlinkClick r:id="rId5"/>
              </a:rPr>
              <a:t>https://www.raspberrypi.org/forums/viewtopic.php?p=635509#p635509</a:t>
            </a:r>
            <a:endParaRPr lang="en-US" dirty="0"/>
          </a:p>
          <a:p>
            <a:pPr lvl="0"/>
            <a:r>
              <a:rPr lang="en-US" dirty="0"/>
              <a:t>Stream</a:t>
            </a:r>
          </a:p>
          <a:p>
            <a:pPr lvl="1"/>
            <a:r>
              <a:rPr lang="en-US" u="sng" dirty="0">
                <a:hlinkClick r:id="rId6"/>
              </a:rPr>
              <a:t>https://opensource.com/article/19/1/basic-live-video-streaming-server</a:t>
            </a:r>
            <a:endParaRPr lang="en-US" dirty="0"/>
          </a:p>
          <a:p>
            <a:pPr lvl="1"/>
            <a:r>
              <a:rPr lang="en-US" u="sng" dirty="0">
                <a:hlinkClick r:id="rId7"/>
              </a:rPr>
              <a:t>https://www.iamjack.co.uk/blog/post/setting-multistream-server-nginx</a:t>
            </a:r>
            <a:endParaRPr lang="en-US" dirty="0"/>
          </a:p>
          <a:p>
            <a:pPr lvl="0"/>
            <a:r>
              <a:rPr lang="en-US" dirty="0"/>
              <a:t>Create Docker containers</a:t>
            </a:r>
          </a:p>
          <a:p>
            <a:pPr lvl="1"/>
            <a:r>
              <a:rPr lang="en-US" u="sng" dirty="0">
                <a:hlinkClick r:id="rId8"/>
              </a:rPr>
              <a:t>https://github.com/alfg/docker-nginx-rtmp</a:t>
            </a:r>
            <a:endParaRPr lang="en-US" dirty="0"/>
          </a:p>
          <a:p>
            <a:pPr lvl="1"/>
            <a:r>
              <a:rPr lang="en-US" u="sng" dirty="0">
                <a:hlinkClick r:id="rId9"/>
              </a:rPr>
              <a:t>https://docs.nginx.com/nginx/admin-guide/installing-nginx/installing-nginx-docker/</a:t>
            </a:r>
            <a:endParaRPr lang="en-US" dirty="0"/>
          </a:p>
          <a:p>
            <a:pPr lvl="1"/>
            <a:r>
              <a:rPr lang="en-US" u="sng" dirty="0">
                <a:hlinkClick r:id="rId10"/>
              </a:rPr>
              <a:t>https://hub.docker.com/_/nginx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E7C-415A-744F-9DFD-5D0BF47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IoT Device Audio Streaming to AWS Hosted Server with Elastic Load Balancer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24D8-B130-7343-960E-8939C173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4025900"/>
            <a:ext cx="8948278" cy="2024044"/>
          </a:xfrm>
        </p:spPr>
        <p:txBody>
          <a:bodyPr>
            <a:normAutofit/>
          </a:bodyPr>
          <a:lstStyle/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By: Jonah </a:t>
            </a:r>
            <a:r>
              <a:rPr lang="en-US" sz="2800" dirty="0" err="1"/>
              <a:t>Kubath</a:t>
            </a:r>
            <a:endParaRPr lang="en-US" sz="2800" dirty="0"/>
          </a:p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CS6030 Big Data, IoT, and Cloud Computing</a:t>
            </a:r>
          </a:p>
          <a:p>
            <a:pPr marL="6160" indent="0" algn="r">
              <a:lnSpc>
                <a:spcPct val="100000"/>
              </a:lnSpc>
              <a:buNone/>
            </a:pPr>
            <a:r>
              <a:rPr lang="en-US" sz="2800" dirty="0"/>
              <a:t>Western 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196743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7AF2-AFFB-334F-A7FB-BCFA6052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IoT Device for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D04-476A-A448-AB44-2004B938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52116"/>
            <a:ext cx="8928529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Device: Raspberry Pi 3+</a:t>
            </a:r>
          </a:p>
          <a:p>
            <a:pPr lvl="1"/>
            <a:r>
              <a:rPr lang="en-US" dirty="0"/>
              <a:t>Supports Bluetooth connectivity</a:t>
            </a:r>
          </a:p>
          <a:p>
            <a:r>
              <a:rPr lang="en-US" sz="2400" dirty="0"/>
              <a:t>Create a script to periodically scan for Bluetooth connections</a:t>
            </a:r>
          </a:p>
          <a:p>
            <a:r>
              <a:rPr lang="en-US" sz="2400" dirty="0"/>
              <a:t>Create a link from the Pi to the device (phone)</a:t>
            </a:r>
          </a:p>
          <a:p>
            <a:r>
              <a:rPr lang="en-US" sz="2400" dirty="0"/>
              <a:t>Encode and stream the audio over RTMP</a:t>
            </a:r>
          </a:p>
          <a:p>
            <a:pPr lvl="1"/>
            <a:r>
              <a:rPr lang="en-US" sz="2400" dirty="0">
                <a:solidFill>
                  <a:srgbClr val="EEEEEE"/>
                </a:solidFill>
                <a:latin typeface="DDG_ProximaNova"/>
              </a:rPr>
              <a:t>Real-Time Messaging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5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5453-B57E-5349-88C6-39F64CAB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Prepare the “Master”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95C3-0EDA-8E4A-8FFC-7BF650B6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01" y="2052116"/>
            <a:ext cx="3878571" cy="3997828"/>
          </a:xfrm>
        </p:spPr>
        <p:txBody>
          <a:bodyPr>
            <a:normAutofit/>
          </a:bodyPr>
          <a:lstStyle/>
          <a:p>
            <a:r>
              <a:rPr lang="en-US" dirty="0"/>
              <a:t>Purpose: Receive the audio stream over RTMP</a:t>
            </a:r>
          </a:p>
          <a:p>
            <a:pPr lvl="1"/>
            <a:r>
              <a:rPr lang="en-US" sz="2000" dirty="0"/>
              <a:t>Make the stream public to “Listener”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D7F28-42AC-1245-BD02-90653BA2A7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4" b="10248"/>
          <a:stretch/>
        </p:blipFill>
        <p:spPr>
          <a:xfrm>
            <a:off x="5432991" y="2348778"/>
            <a:ext cx="5287087" cy="370116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23B0-764B-384F-AD45-00269C37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“Listener”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2E3E-9A80-4F41-8F57-7ED9DBD5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27" y="1762476"/>
            <a:ext cx="5396846" cy="3997828"/>
          </a:xfrm>
        </p:spPr>
        <p:txBody>
          <a:bodyPr>
            <a:normAutofit/>
          </a:bodyPr>
          <a:lstStyle/>
          <a:p>
            <a:r>
              <a:rPr lang="en-US" dirty="0"/>
              <a:t>Purpose: Connect to the “Master” server</a:t>
            </a:r>
          </a:p>
          <a:p>
            <a:pPr lvl="1"/>
            <a:r>
              <a:rPr lang="en-US" dirty="0"/>
              <a:t>Pull the RTMP stream</a:t>
            </a:r>
          </a:p>
          <a:p>
            <a:pPr lvl="1"/>
            <a:r>
              <a:rPr lang="en-US" dirty="0"/>
              <a:t>Make the stream available to clients</a:t>
            </a:r>
          </a:p>
          <a:p>
            <a:pPr lvl="2"/>
            <a:r>
              <a:rPr lang="en-US" dirty="0"/>
              <a:t>Transfer over HTTP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FCB74-1C71-B543-B271-1D0B1BE7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79" y="1885285"/>
            <a:ext cx="4406900" cy="47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EEA8-A4B9-0A4F-892C-06BA689E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629" y="774894"/>
            <a:ext cx="4400831" cy="1077229"/>
          </a:xfrm>
        </p:spPr>
        <p:txBody>
          <a:bodyPr>
            <a:normAutofit/>
          </a:bodyPr>
          <a:lstStyle/>
          <a:p>
            <a:r>
              <a:rPr lang="en-US" sz="3200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97D6-365E-CF41-B0AA-2A6D698B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84" y="1852122"/>
            <a:ext cx="5015276" cy="4066077"/>
          </a:xfrm>
        </p:spPr>
        <p:txBody>
          <a:bodyPr>
            <a:normAutofit/>
          </a:bodyPr>
          <a:lstStyle/>
          <a:p>
            <a:r>
              <a:rPr lang="en-US" sz="2400" dirty="0"/>
              <a:t>Purpose: Docker containers are comparable to virtual machines</a:t>
            </a:r>
          </a:p>
          <a:p>
            <a:pPr lvl="1"/>
            <a:r>
              <a:rPr lang="en-US" sz="2000" dirty="0"/>
              <a:t>Contain all the needed software in their own environment</a:t>
            </a:r>
          </a:p>
          <a:p>
            <a:pPr lvl="1"/>
            <a:r>
              <a:rPr lang="en-US" sz="2000" dirty="0"/>
              <a:t>Don’t require their own operating system</a:t>
            </a:r>
          </a:p>
          <a:p>
            <a:pPr lvl="1"/>
            <a:r>
              <a:rPr lang="en-US" sz="2000" dirty="0"/>
              <a:t>More efficient utilization of hardware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850AC-4FBE-9841-A152-E64C880E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39" y="0"/>
            <a:ext cx="4098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C379-3D2D-EC42-BBB1-2C45476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9819-72AB-A443-9B5C-107C9CA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371600"/>
            <a:ext cx="7958331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Install dependencies</a:t>
            </a:r>
          </a:p>
          <a:p>
            <a:pPr lvl="1"/>
            <a:r>
              <a:rPr lang="en-US" sz="2000" dirty="0"/>
              <a:t>Curl, GCC, MAKE, …</a:t>
            </a:r>
          </a:p>
          <a:p>
            <a:r>
              <a:rPr lang="en-US" sz="2400" dirty="0"/>
              <a:t>Download NGINX to handle streaming</a:t>
            </a:r>
          </a:p>
          <a:p>
            <a:r>
              <a:rPr lang="en-US" sz="2400" dirty="0"/>
              <a:t>Download NGINX-RTMP module</a:t>
            </a:r>
          </a:p>
          <a:p>
            <a:r>
              <a:rPr lang="en-US" sz="2400" dirty="0"/>
              <a:t>Compile NGINX and RTMP module</a:t>
            </a:r>
          </a:p>
          <a:p>
            <a:r>
              <a:rPr lang="en-US" sz="2400" dirty="0"/>
              <a:t>Download and compile FFMPEG</a:t>
            </a:r>
          </a:p>
          <a:p>
            <a:pPr lvl="1"/>
            <a:r>
              <a:rPr lang="en-US" sz="2000" dirty="0"/>
              <a:t>Allows “Listener” servers to pull RTMP stream</a:t>
            </a:r>
          </a:p>
          <a:p>
            <a:r>
              <a:rPr lang="en-US" sz="2400" dirty="0"/>
              <a:t>Copy over </a:t>
            </a:r>
            <a:r>
              <a:rPr lang="en-US" sz="2400" dirty="0" err="1"/>
              <a:t>NGINX.config</a:t>
            </a:r>
            <a:r>
              <a:rPr lang="en-US" sz="2400" dirty="0"/>
              <a:t> file</a:t>
            </a:r>
          </a:p>
          <a:p>
            <a:r>
              <a:rPr lang="en-US" sz="2400" dirty="0"/>
              <a:t>Expose needed ports – 1935, 80</a:t>
            </a:r>
          </a:p>
          <a:p>
            <a:r>
              <a:rPr lang="en-US" sz="2400" dirty="0"/>
              <a:t>Run NGINX on startup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8200-113D-D940-A691-374D1444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2" y="772197"/>
            <a:ext cx="5145742" cy="1077229"/>
          </a:xfrm>
        </p:spPr>
        <p:txBody>
          <a:bodyPr>
            <a:normAutofit/>
          </a:bodyPr>
          <a:lstStyle/>
          <a:p>
            <a:r>
              <a:rPr lang="en-US" sz="3200" dirty="0"/>
              <a:t>Elastic Load Balancer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C33EDE-98E1-7D4D-9208-BD86DAFB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83" y="0"/>
            <a:ext cx="5371917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BDA08D-9222-D541-AE28-1CC5C77CC977}"/>
              </a:ext>
            </a:extLst>
          </p:cNvPr>
          <p:cNvSpPr txBox="1"/>
          <p:nvPr/>
        </p:nvSpPr>
        <p:spPr>
          <a:xfrm>
            <a:off x="1452282" y="2330823"/>
            <a:ext cx="5145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Purpose: Distribute load over multiple “Listener” servers</a:t>
            </a:r>
          </a:p>
        </p:txBody>
      </p:sp>
    </p:spTree>
    <p:extLst>
      <p:ext uri="{BB962C8B-B14F-4D97-AF65-F5344CB8AC3E}">
        <p14:creationId xmlns:p14="http://schemas.microsoft.com/office/powerpoint/2010/main" val="24756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E7C-415A-744F-9DFD-5D0BF47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24D8-B130-7343-960E-8939C173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8948278" cy="416465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Purpose: Dynamically scale resources based on demand</a:t>
            </a:r>
          </a:p>
          <a:p>
            <a:r>
              <a:rPr lang="en-US" sz="2800" dirty="0"/>
              <a:t>Auto Balancer will monitor the ”Listener” target group</a:t>
            </a:r>
          </a:p>
          <a:p>
            <a:pPr lvl="1"/>
            <a:r>
              <a:rPr lang="en-US" sz="2400" dirty="0"/>
              <a:t>When CPU utilization reaches a threshold</a:t>
            </a:r>
          </a:p>
          <a:p>
            <a:pPr lvl="2"/>
            <a:r>
              <a:rPr lang="en-US" sz="2000" dirty="0"/>
              <a:t>Create more “Listeners”</a:t>
            </a:r>
          </a:p>
          <a:p>
            <a:r>
              <a:rPr lang="en-US" sz="2800" dirty="0"/>
              <a:t>Saves money from having idle hardware / servers</a:t>
            </a:r>
          </a:p>
          <a:p>
            <a:r>
              <a:rPr lang="en-US" sz="2800" dirty="0"/>
              <a:t>Load Balancer will spread load over current target group</a:t>
            </a:r>
          </a:p>
        </p:txBody>
      </p:sp>
    </p:spTree>
    <p:extLst>
      <p:ext uri="{BB962C8B-B14F-4D97-AF65-F5344CB8AC3E}">
        <p14:creationId xmlns:p14="http://schemas.microsoft.com/office/powerpoint/2010/main" val="1163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2A36-325F-E44A-984A-40284651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2838733" cy="1077229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C68CB-65DB-7F4F-9A69-747375CF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858" y="-2203"/>
            <a:ext cx="4536141" cy="6900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D99D2-73A9-B44F-981D-2F03D2AD03D0}"/>
              </a:ext>
            </a:extLst>
          </p:cNvPr>
          <p:cNvSpPr txBox="1"/>
          <p:nvPr/>
        </p:nvSpPr>
        <p:spPr>
          <a:xfrm>
            <a:off x="1392608" y="1802617"/>
            <a:ext cx="56895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Stream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iPhone to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Raspberry Pi to “Master”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“Listener” servers to “Master”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 Balancer monitors “Listeners”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u="sng" dirty="0"/>
              <a:t>Client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connects to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 Balancer selects a “Listener”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8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480</Words>
  <Application>Microsoft Macintosh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DDG_ProximaNova</vt:lpstr>
      <vt:lpstr>MS Shell Dlg 2</vt:lpstr>
      <vt:lpstr>Wingdings</vt:lpstr>
      <vt:lpstr>Wingdings 3</vt:lpstr>
      <vt:lpstr>Madison</vt:lpstr>
      <vt:lpstr>IoT Device Audio Streaming to AWS Hosted Server with Elastic Load Balancer</vt:lpstr>
      <vt:lpstr>Preparing the IoT Device for Streaming</vt:lpstr>
      <vt:lpstr>Prepare the “Master” server</vt:lpstr>
      <vt:lpstr>Prepare the “Listener” servers</vt:lpstr>
      <vt:lpstr>Docker Containers</vt:lpstr>
      <vt:lpstr>Dockerfile</vt:lpstr>
      <vt:lpstr>Elastic Load Balancer</vt:lpstr>
      <vt:lpstr>Auto Balance</vt:lpstr>
      <vt:lpstr>Workflow</vt:lpstr>
      <vt:lpstr>References</vt:lpstr>
      <vt:lpstr>IoT Device Audio Streaming to AWS Hosted Server with Elastic Load Balancer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Device Audio Streaming to AWS Hosted Server with Elastic Load Balancer</dc:title>
  <dc:creator>Jonah Alan Kubath</dc:creator>
  <cp:lastModifiedBy>Jonah Alan Kubath</cp:lastModifiedBy>
  <cp:revision>12</cp:revision>
  <dcterms:created xsi:type="dcterms:W3CDTF">2019-11-23T20:55:35Z</dcterms:created>
  <dcterms:modified xsi:type="dcterms:W3CDTF">2019-11-26T21:14:10Z</dcterms:modified>
</cp:coreProperties>
</file>