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59" r:id="rId5"/>
    <p:sldId id="257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9" autoAdjust="0"/>
    <p:restoredTop sz="94660"/>
  </p:normalViewPr>
  <p:slideViewPr>
    <p:cSldViewPr snapToGrid="0">
      <p:cViewPr varScale="1">
        <p:scale>
          <a:sx n="67" d="100"/>
          <a:sy n="67" d="100"/>
        </p:scale>
        <p:origin x="972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1154AA2-DEE1-1E4B-585E-D67B63F7CD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CEF8A1F-2A94-24A4-7333-8BBB73DB1E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96226C8-8D1B-8D7D-DE78-195D9EB2E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F6513-277F-42F9-A23B-4B45457B3D54}" type="datetimeFigureOut">
              <a:rPr kumimoji="1" lang="ja-JP" altLang="en-US" smtClean="0"/>
              <a:t>2025/5/25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F58FB00-694F-8D7E-4DAA-08BA8A3FF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C45A7CC-72CD-1AC3-5144-9D935D59C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DB665-1654-4C59-A34A-D13AD1B682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8023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48587A3-D4F9-BBF8-FA07-1B069B9FD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82CCDCC-FD85-836B-C6ED-29AF973443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2D1D70E-13FB-2B0D-E0AB-0445C4A84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F6513-277F-42F9-A23B-4B45457B3D54}" type="datetimeFigureOut">
              <a:rPr kumimoji="1" lang="ja-JP" altLang="en-US" smtClean="0"/>
              <a:t>2025/5/25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312B7D3-AEA9-45F7-1F8A-7C9FF6828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CB77AD7-E4EC-1596-E769-C1B156C9C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DB665-1654-4C59-A34A-D13AD1B682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835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4BBC8B4-3BF4-A1CD-E989-ED4CBBA555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5E5802E-8DE3-37EF-3798-36DFCDDFFD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5416245-C095-2CF7-0B8D-EE1E38C78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F6513-277F-42F9-A23B-4B45457B3D54}" type="datetimeFigureOut">
              <a:rPr kumimoji="1" lang="ja-JP" altLang="en-US" smtClean="0"/>
              <a:t>2025/5/25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B651B0A-6F2B-CBA1-D157-3E7C72F1F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65419D6-690A-6A27-CFA7-AB905E124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DB665-1654-4C59-A34A-D13AD1B682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8346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2CAABAA-9D29-626E-A9D6-756DE25AE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B160AE9-0CE3-2797-201B-85B8F09B0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0106D10-0160-9A02-0EE9-5947F2C3A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F6513-277F-42F9-A23B-4B45457B3D54}" type="datetimeFigureOut">
              <a:rPr kumimoji="1" lang="ja-JP" altLang="en-US" smtClean="0"/>
              <a:t>2025/5/25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4C60B9E-6108-0B0A-D532-7CF063B14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E1C0E47-FE77-BEA4-B9D7-DB15E51D4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DB665-1654-4C59-A34A-D13AD1B682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8121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1548C7D-4574-2D9D-B879-2AA0C1CA3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89B1653-D554-EA0B-0253-62918FADB0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093EBC0-E935-BE6F-BC8A-9C4D428A3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F6513-277F-42F9-A23B-4B45457B3D54}" type="datetimeFigureOut">
              <a:rPr kumimoji="1" lang="ja-JP" altLang="en-US" smtClean="0"/>
              <a:t>2025/5/25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852986E-72B1-2C55-2166-FEF004856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F6C51FB-AE68-0EC2-78DC-E81DAED5F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DB665-1654-4C59-A34A-D13AD1B682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9175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DB76ABD-95AD-78F4-947C-31405AB27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006568B-087F-E0C5-FA3C-76138D264F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668F291-A8D7-6B60-9D12-26AF5F092E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1F7EE9F-86E0-3375-BA76-29B2AAF3C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F6513-277F-42F9-A23B-4B45457B3D54}" type="datetimeFigureOut">
              <a:rPr kumimoji="1" lang="ja-JP" altLang="en-US" smtClean="0"/>
              <a:t>2025/5/25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6EF90D9-B535-16B0-EDB4-4D06A4F20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33DCBE7-9A01-6C8B-43E5-A33259A21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DB665-1654-4C59-A34A-D13AD1B682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5785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B6C3658-1F8E-D62E-69BD-A01DE25C2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F84A31C-88A8-BFE3-18E8-2C1A308CE0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CF3A976-A1D1-7979-CC84-D13AC8674A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D3FF3FC-4AAA-9532-66FA-C0FD57BE40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3EB58FAB-1167-29A7-2895-01DEF6D299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35D47A63-8D9D-D7B9-3657-7B746790F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F6513-277F-42F9-A23B-4B45457B3D54}" type="datetimeFigureOut">
              <a:rPr kumimoji="1" lang="ja-JP" altLang="en-US" smtClean="0"/>
              <a:t>2025/5/25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C6817E1E-0E12-2D65-4ADC-44A4C80CA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9037F937-71B4-577E-DFA3-12C31CDE3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DB665-1654-4C59-A34A-D13AD1B682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7706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9665666-508D-90F4-94EB-78A313BC3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96016C65-2394-77F9-E6DB-E49835739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F6513-277F-42F9-A23B-4B45457B3D54}" type="datetimeFigureOut">
              <a:rPr kumimoji="1" lang="ja-JP" altLang="en-US" smtClean="0"/>
              <a:t>2025/5/25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34BDC6F-6CE4-0625-A46E-3198F7F96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9BD1216-B1A7-8AA9-1D4F-79CFF5310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DB665-1654-4C59-A34A-D13AD1B682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4310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6F5DA6D0-3018-2FFB-A28D-DC5032D9F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F6513-277F-42F9-A23B-4B45457B3D54}" type="datetimeFigureOut">
              <a:rPr kumimoji="1" lang="ja-JP" altLang="en-US" smtClean="0"/>
              <a:t>2025/5/25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1A1A8F3-D7F1-CCFF-F00B-51F098E39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2B9D779-8542-CAA4-D11E-8E3742D93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DB665-1654-4C59-A34A-D13AD1B682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8631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02A86CA-E8CC-7985-AE9E-79B6D2FE9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B0B8390-131A-07AB-94A2-23FCA59D6D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9F25B11-68FB-56B9-C1B9-225E099CBF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EA4C185-B53D-5BB4-28C7-34FD4317D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F6513-277F-42F9-A23B-4B45457B3D54}" type="datetimeFigureOut">
              <a:rPr kumimoji="1" lang="ja-JP" altLang="en-US" smtClean="0"/>
              <a:t>2025/5/25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8FA3921-E9B1-04D7-5B32-76C3FAD5D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737C545-5D1C-4D28-4785-3C33C8818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DB665-1654-4C59-A34A-D13AD1B682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0277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EE0930D-BEF2-6EAB-CF8B-13F8B43CA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94F4FB41-1982-508F-0D83-CA1D9D6B85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9120EB9-E94F-A6D7-0AA8-1422EA0B7B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F1B9EDF-C98D-7AD2-C64C-A5AA31E87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F6513-277F-42F9-A23B-4B45457B3D54}" type="datetimeFigureOut">
              <a:rPr kumimoji="1" lang="ja-JP" altLang="en-US" smtClean="0"/>
              <a:t>2025/5/25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A961774-EA67-D6F1-2F7B-7D5C059C1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347A665-FE53-35A2-4986-E32EEA9B7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DB665-1654-4C59-A34A-D13AD1B682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7336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0A0E7D5F-4713-7220-B72D-414384AAD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91DDD54-7E4F-180A-3BF8-57ABD27F23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EB87C0C-540D-9400-9711-30ECB349AD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7EF6513-277F-42F9-A23B-4B45457B3D54}" type="datetimeFigureOut">
              <a:rPr kumimoji="1" lang="ja-JP" altLang="en-US" smtClean="0"/>
              <a:t>2025/5/25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F8B5EC3-AA54-5B0E-63A3-8E48845B33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1EEC3A6-DA41-3E9D-8DFF-F270259985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A7DB665-1654-4C59-A34A-D13AD1B682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7117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openwrt.org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DC7A996-724D-D1C0-7F2F-26802505B0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/>
              <a:t>どこでも</a:t>
            </a:r>
            <a:r>
              <a:rPr kumimoji="1" lang="en-US" altLang="ja-JP" dirty="0"/>
              <a:t>Azure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E16DD3F-E200-7517-5AE9-8E696EA8E8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8927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02994EF-A9B9-4D8B-9810-3FE817C54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自己紹介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39806AC-6988-9F96-CA8A-9FA6C18702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工藤淳</a:t>
            </a:r>
            <a:endParaRPr kumimoji="1" lang="en-US" altLang="ja-JP" dirty="0"/>
          </a:p>
          <a:p>
            <a:r>
              <a:rPr kumimoji="1" lang="ja-JP" altLang="en-US" dirty="0"/>
              <a:t>無職</a:t>
            </a:r>
          </a:p>
        </p:txBody>
      </p:sp>
    </p:spTree>
    <p:extLst>
      <p:ext uri="{BB962C8B-B14F-4D97-AF65-F5344CB8AC3E}">
        <p14:creationId xmlns:p14="http://schemas.microsoft.com/office/powerpoint/2010/main" val="1637335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801B111-DE19-45CA-DCF4-A8CBADF5E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みなさんは何処にいても</a:t>
            </a:r>
            <a:r>
              <a:rPr kumimoji="1" lang="en-US" altLang="ja-JP" dirty="0"/>
              <a:t>Azure</a:t>
            </a:r>
            <a:r>
              <a:rPr kumimoji="1" lang="ja-JP" altLang="en-US" dirty="0"/>
              <a:t>に直結したい人たちだと思います。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BA4A4B9-3163-A052-D02E-845EF8D1EC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85476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523E76E-04E2-8C3C-B851-0E3E25CB3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VPN</a:t>
            </a:r>
            <a:r>
              <a:rPr kumimoji="1" lang="ja-JP" altLang="en-US" dirty="0"/>
              <a:t>を</a:t>
            </a:r>
            <a:r>
              <a:rPr kumimoji="1" lang="en-US" altLang="ja-JP" dirty="0"/>
              <a:t>IPSec</a:t>
            </a:r>
            <a:r>
              <a:rPr kumimoji="1" lang="ja-JP" altLang="en-US" dirty="0"/>
              <a:t>で接続したいよね？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5E6CA33-6324-EDEE-38FE-2B41DF441E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過去にこんなことやったんですよ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ECE6CD5C-6139-D82D-6DDB-29B512C110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9062" y="2645926"/>
            <a:ext cx="4080548" cy="3604856"/>
          </a:xfrm>
          <a:prstGeom prst="rect">
            <a:avLst/>
          </a:prstGeom>
        </p:spPr>
      </p:pic>
      <p:pic>
        <p:nvPicPr>
          <p:cNvPr id="1026" name="Picture 2" descr="TP-Link Omada ギガビット マルチWAN VPNルーター ER605">
            <a:extLst>
              <a:ext uri="{FF2B5EF4-FFF2-40B4-BE49-F238E27FC236}">
                <a16:creationId xmlns:a16="http://schemas.microsoft.com/office/drawing/2014/main" id="{DA8FAD28-2A3D-8BA5-B662-B0C94028FD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0472" y="3548374"/>
            <a:ext cx="4466110" cy="1399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E9EE4B3-0A48-CAC1-BA4D-44353460690A}"/>
              </a:ext>
            </a:extLst>
          </p:cNvPr>
          <p:cNvSpPr txBox="1"/>
          <p:nvPr/>
        </p:nvSpPr>
        <p:spPr>
          <a:xfrm>
            <a:off x="1608778" y="6308209"/>
            <a:ext cx="41611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dirty="0"/>
              <a:t>https://level69.net/archives/30061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307433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8DEC318-5932-E9C7-38F3-15499A40C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用意したトラベルルーター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3A08D6-4147-85B4-9F0F-1E9FAB03C7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そこでトラベルルーターに注目</a:t>
            </a:r>
            <a:endParaRPr lang="en-US" altLang="ja-JP" dirty="0"/>
          </a:p>
          <a:p>
            <a:r>
              <a:rPr kumimoji="1" lang="ja-JP" altLang="en-US" dirty="0"/>
              <a:t>トラベルルーターで</a:t>
            </a:r>
            <a:r>
              <a:rPr kumimoji="1" lang="en-US" altLang="ja-JP" dirty="0"/>
              <a:t>IPSec</a:t>
            </a:r>
            <a:r>
              <a:rPr kumimoji="1" lang="ja-JP" altLang="en-US" dirty="0"/>
              <a:t>に対応しているものは無い（国内）</a:t>
            </a:r>
            <a:endParaRPr kumimoji="1" lang="en-US" altLang="ja-JP" dirty="0"/>
          </a:p>
          <a:p>
            <a:r>
              <a:rPr lang="en-US" altLang="ja-JP" dirty="0" err="1"/>
              <a:t>OpenWrt</a:t>
            </a:r>
            <a:r>
              <a:rPr lang="ja-JP" altLang="en-US" dirty="0"/>
              <a:t>対応（</a:t>
            </a:r>
            <a:r>
              <a:rPr lang="en-US" altLang="ja-JP" dirty="0"/>
              <a:t>Linux</a:t>
            </a:r>
            <a:r>
              <a:rPr lang="ja-JP" altLang="en-US" dirty="0"/>
              <a:t>ベース組み込み</a:t>
            </a:r>
            <a:r>
              <a:rPr lang="en-US" altLang="ja-JP" dirty="0"/>
              <a:t>OS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6AE17C00-DD16-F4E5-D8F6-C682434830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991" y="3429000"/>
            <a:ext cx="9496425" cy="3195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82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5C54F8A-420A-4837-95B5-CB278DE4A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OpenWrt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4E3AF1D-0490-55DD-FBAB-4947F4F4E0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オープンソースの</a:t>
            </a:r>
            <a:r>
              <a:rPr kumimoji="1" lang="en-US" altLang="ja-JP" dirty="0"/>
              <a:t>Linux</a:t>
            </a:r>
            <a:r>
              <a:rPr kumimoji="1" lang="ja-JP" altLang="en-US" dirty="0"/>
              <a:t>ベース組み込み</a:t>
            </a:r>
            <a:r>
              <a:rPr kumimoji="1" lang="en-US" altLang="ja-JP" dirty="0"/>
              <a:t>OS</a:t>
            </a:r>
          </a:p>
          <a:p>
            <a:r>
              <a:rPr kumimoji="1" lang="ja-JP" altLang="en-US" dirty="0"/>
              <a:t>主に家庭用や業務用の無線</a:t>
            </a:r>
            <a:r>
              <a:rPr kumimoji="1" lang="en-US" altLang="ja-JP" dirty="0"/>
              <a:t>LAN</a:t>
            </a:r>
            <a:r>
              <a:rPr kumimoji="1" lang="ja-JP" altLang="en-US" dirty="0"/>
              <a:t>ルーター向けに開発</a:t>
            </a:r>
            <a:endParaRPr kumimoji="1" lang="en-US" altLang="ja-JP" dirty="0"/>
          </a:p>
          <a:p>
            <a:r>
              <a:rPr kumimoji="1" lang="en-US" altLang="ja-JP" dirty="0">
                <a:hlinkClick r:id="rId2"/>
              </a:rPr>
              <a:t>https://openwrt.org/</a:t>
            </a:r>
            <a:endParaRPr kumimoji="1" lang="en-US" altLang="ja-JP" dirty="0"/>
          </a:p>
          <a:p>
            <a:r>
              <a:rPr lang="ja-JP" altLang="en-US" dirty="0"/>
              <a:t>つまりサポート対象外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626374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00CA91C-C1E3-CB27-BF0C-C80E74DCD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strongSwan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1368DE5-75AF-5411-64CB-118F4826D4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オープンソースの</a:t>
            </a:r>
            <a:r>
              <a:rPr kumimoji="1" lang="en-US" altLang="ja-JP" dirty="0"/>
              <a:t>IPSec</a:t>
            </a:r>
            <a:r>
              <a:rPr kumimoji="1" lang="ja-JP" altLang="en-US" dirty="0"/>
              <a:t>実装</a:t>
            </a:r>
            <a:r>
              <a:rPr kumimoji="1" lang="en-US" altLang="ja-JP" dirty="0"/>
              <a:t>VPN</a:t>
            </a:r>
            <a:r>
              <a:rPr kumimoji="1" lang="ja-JP" altLang="en-US" dirty="0"/>
              <a:t>ソフトウェア</a:t>
            </a:r>
            <a:endParaRPr kumimoji="1" lang="en-US" altLang="ja-JP" dirty="0"/>
          </a:p>
          <a:p>
            <a:r>
              <a:rPr kumimoji="1" lang="en-US" altLang="ja-JP" dirty="0"/>
              <a:t>IPsec/IKEv1</a:t>
            </a:r>
            <a:r>
              <a:rPr kumimoji="1" lang="ja-JP" altLang="en-US" dirty="0"/>
              <a:t>・</a:t>
            </a:r>
            <a:r>
              <a:rPr kumimoji="1" lang="en-US" altLang="ja-JP" dirty="0"/>
              <a:t>IKEv2</a:t>
            </a:r>
            <a:r>
              <a:rPr kumimoji="1" lang="ja-JP" altLang="en-US"/>
              <a:t>対応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277593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82A2A9-6B97-6EC5-BF19-11676238C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7D7457B-7A2F-B28E-A8BA-BA94010FB3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5CC3297D-E4C2-9F28-B98A-F1D9551936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183" y="2799760"/>
            <a:ext cx="9659633" cy="328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4172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116</Words>
  <Application>Microsoft Office PowerPoint</Application>
  <PresentationFormat>ワイド画面</PresentationFormat>
  <Paragraphs>20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2" baseType="lpstr">
      <vt:lpstr>游ゴシック</vt:lpstr>
      <vt:lpstr>游ゴシック Light</vt:lpstr>
      <vt:lpstr>Arial</vt:lpstr>
      <vt:lpstr>Office テーマ</vt:lpstr>
      <vt:lpstr>どこでもAzure</vt:lpstr>
      <vt:lpstr>自己紹介</vt:lpstr>
      <vt:lpstr>みなさんは何処にいてもAzureに直結したい人たちだと思います。</vt:lpstr>
      <vt:lpstr>VPNをIPSecで接続したいよね？</vt:lpstr>
      <vt:lpstr>用意したトラベルルーター</vt:lpstr>
      <vt:lpstr>OpenWrt</vt:lpstr>
      <vt:lpstr>strongSwan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Jun Kudo</dc:creator>
  <cp:lastModifiedBy>Jun Kudo</cp:lastModifiedBy>
  <cp:revision>2</cp:revision>
  <dcterms:created xsi:type="dcterms:W3CDTF">2025-05-24T08:51:57Z</dcterms:created>
  <dcterms:modified xsi:type="dcterms:W3CDTF">2025-05-25T05:10:27Z</dcterms:modified>
</cp:coreProperties>
</file>