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72B567-C06F-D257-3DD1-E0C5CBDBE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3A0E26-61BA-E0AF-CE79-2D207F217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FE8939-CE6F-D8A2-F73F-0AC45615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381872-D4A4-A4CD-3B2D-0D728FAA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8EFC87-85C9-B7A1-64DE-FEA87B12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33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C08CC-1C9A-A8CB-C431-386B01AA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5993DB-35B9-AEE1-9FA3-5D530817D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8C186E-931C-F63E-B53C-69AC2AE0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03BFE9-1547-81B8-922A-67A4EC01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95DD48-D76C-42DB-B632-5ACD39B2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16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130950-8628-AAEC-86AD-9A8A08EC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7B8E0-6583-78C2-82DB-C7AD9AFD8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8E5555-189C-19FF-DA4C-794940A0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DB4292-2C13-73FF-E1BA-39FD1F13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63E3B2-B0D9-02CC-7827-817D0FEE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64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B28A9-D88A-C767-43D2-C1CEFE6B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6143DC-C115-55F3-0FB2-2F30545E5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51CE74-DCE5-514B-AE75-74F1C1D0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8BD935-8685-E4A5-C5D2-C2E3C00C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4F433-7900-BBA9-B9F4-8E65DED8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1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5E0E1-CB8E-D7E7-1751-91F57B03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47DB10-5688-FCA5-85CB-55D5F5E7D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325EDA-2340-6CAD-7625-974F290C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9E42A8-ADE8-4FDC-6AAF-B021F3C7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63D057-2FA6-5EDA-8DCD-541F27A2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87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4A92-9ACF-7361-3239-59E72B1A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ECF088-12EA-51CB-167A-D02570C96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97549B-4C8F-ED18-EF15-35465FE5F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DCFD11-6F3D-80F8-5DC5-5B9B96AA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6FBF4D-ADF2-896E-D5AA-64D2079B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883534-17A9-2438-3EA2-646DD70E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16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BF752-E964-477F-8E78-FE8CBEF3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4F2572-8C32-30C2-F74B-3A3823A32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F9F3E9-8BDC-47F3-B435-B331D0315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9EFAA0-DDE7-2C78-B3A1-49C77F929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E2C072-50D6-1DED-5FC7-B368ADBCC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7AD934-1058-2681-7201-1BA159BF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67834D-B2B0-4B7D-F47F-77678692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CF665D-0068-0195-A440-356A345A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26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394FCF-3C8C-79F9-CE62-4BA79E06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42EC81-27E0-5DC2-3B06-2EBCA664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F7EBB1-5FF8-1078-CAB3-03168453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194954-67CD-1ED2-A0AB-01168385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54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E6C7D9-A4AF-DB58-FC3D-C8AB20EE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559D94-7F6E-7FCB-6236-8145E7D7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2244E6-D15A-21A3-A346-BDC96570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30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9E81F-242F-F22C-88DD-C6CC331E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699FFA-4109-9D03-087E-E7F832F62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78BF6F-FE95-6511-64E2-BC156B10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78F67B-E0A2-5B4E-FCAB-D6EDFCB7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C337AD-8090-469B-F6C0-5386FEF6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C1B767-3599-A5AE-0E5C-967C53C8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02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64CAB-D66E-833B-C813-413C3005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B3D076-39DF-BD64-6A47-DF63D94F1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614C78-7C4E-B240-F2AF-6FD5D50AE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97CA20-E28A-DE8F-E49F-BEBD6A7D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F34F46-2E28-632B-BEB0-9679C5B4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6BCFFC-9292-C4C9-D5A0-AA307081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01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D3D8DCD-D3F9-215F-66DD-1AA4EAA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6ADDB9-9F0D-269B-2190-AE0A3EBE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EBDC51-F8E1-5A93-CF17-29BC9E59F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E72361-5851-4B15-8547-D48BD81A8B36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560DB3-1FB2-BBCF-8D21-E09AD067F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254BD5-EDB8-6F55-5B6D-3B8192426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79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28E87-D68C-DB21-8FA8-8A2C290B4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Dem1o	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6D57DC-CD5E-9130-39F0-EB1989413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72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58DE7-A6E0-C527-75AB-440C5851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TEST1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4AC401-9D5B-454C-0889-DA9A6835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9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6E8D9-05C6-FEFE-9DE8-686F55C4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TEST2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BE6FF-CFB2-C83D-F02F-547925C7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35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Dem1o </vt:lpstr>
      <vt:lpstr>TEST1</vt:lpstr>
      <vt:lpstr>TEST2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 Kudo</dc:creator>
  <cp:lastModifiedBy>Jun Kudo</cp:lastModifiedBy>
  <cp:revision>2</cp:revision>
  <dcterms:created xsi:type="dcterms:W3CDTF">2024-12-21T07:12:58Z</dcterms:created>
  <dcterms:modified xsi:type="dcterms:W3CDTF">2024-12-21T12:35:44Z</dcterms:modified>
</cp:coreProperties>
</file>