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57" r:id="rId7"/>
    <p:sldId id="270" r:id="rId8"/>
    <p:sldId id="258" r:id="rId9"/>
    <p:sldId id="271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6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3EC2-7BC0-4851-A0BC-7F122E4BD379}" type="datetimeFigureOut">
              <a:rPr lang="en-US" smtClean="0"/>
              <a:pPr/>
              <a:t>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FC9B-3733-4547-81AC-1B317ED222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3EC2-7BC0-4851-A0BC-7F122E4BD379}" type="datetimeFigureOut">
              <a:rPr lang="en-US" smtClean="0"/>
              <a:pPr/>
              <a:t>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FC9B-3733-4547-81AC-1B317ED222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3EC2-7BC0-4851-A0BC-7F122E4BD379}" type="datetimeFigureOut">
              <a:rPr lang="en-US" smtClean="0"/>
              <a:pPr/>
              <a:t>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FC9B-3733-4547-81AC-1B317ED222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3EC2-7BC0-4851-A0BC-7F122E4BD379}" type="datetimeFigureOut">
              <a:rPr lang="en-US" smtClean="0"/>
              <a:pPr/>
              <a:t>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FC9B-3733-4547-81AC-1B317ED222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3EC2-7BC0-4851-A0BC-7F122E4BD379}" type="datetimeFigureOut">
              <a:rPr lang="en-US" smtClean="0"/>
              <a:pPr/>
              <a:t>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FC9B-3733-4547-81AC-1B317ED222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3EC2-7BC0-4851-A0BC-7F122E4BD379}" type="datetimeFigureOut">
              <a:rPr lang="en-US" smtClean="0"/>
              <a:pPr/>
              <a:t>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FC9B-3733-4547-81AC-1B317ED222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3EC2-7BC0-4851-A0BC-7F122E4BD379}" type="datetimeFigureOut">
              <a:rPr lang="en-US" smtClean="0"/>
              <a:pPr/>
              <a:t>1/9/2013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FC9B-3733-4547-81AC-1B317ED222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3EC2-7BC0-4851-A0BC-7F122E4BD379}" type="datetimeFigureOut">
              <a:rPr lang="en-US" smtClean="0"/>
              <a:pPr/>
              <a:t>1/9/2013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FC9B-3733-4547-81AC-1B317ED222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3EC2-7BC0-4851-A0BC-7F122E4BD379}" type="datetimeFigureOut">
              <a:rPr lang="en-US" smtClean="0"/>
              <a:pPr/>
              <a:t>1/9/2013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FC9B-3733-4547-81AC-1B317ED222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3EC2-7BC0-4851-A0BC-7F122E4BD379}" type="datetimeFigureOut">
              <a:rPr lang="en-US" smtClean="0"/>
              <a:pPr/>
              <a:t>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FC9B-3733-4547-81AC-1B317ED222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3EC2-7BC0-4851-A0BC-7F122E4BD379}" type="datetimeFigureOut">
              <a:rPr lang="en-US" smtClean="0"/>
              <a:pPr/>
              <a:t>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FC9B-3733-4547-81AC-1B317ED222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13EC2-7BC0-4851-A0BC-7F122E4BD379}" type="datetimeFigureOut">
              <a:rPr lang="en-US" smtClean="0"/>
              <a:pPr/>
              <a:t>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BFC9B-3733-4547-81AC-1B317ED222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about.me/mgrov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US" sz="4000" dirty="0" smtClean="0"/>
              <a:t>Matthew D. Groves: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Don’t </a:t>
            </a:r>
            <a:r>
              <a:rPr lang="en-US" dirty="0" smtClean="0"/>
              <a:t>Try This At Home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5105400"/>
            <a:ext cx="6400800" cy="1752600"/>
          </a:xfrm>
        </p:spPr>
        <p:txBody>
          <a:bodyPr/>
          <a:lstStyle/>
          <a:p>
            <a:r>
              <a:rPr lang="en-US" dirty="0" smtClean="0"/>
              <a:t>Create a class at runtime using </a:t>
            </a:r>
            <a:r>
              <a:rPr lang="en-US" dirty="0" err="1" smtClean="0"/>
              <a:t>Reflection.Emit</a:t>
            </a:r>
            <a:endParaRPr lang="en-US" dirty="0"/>
          </a:p>
        </p:txBody>
      </p:sp>
      <p:pic>
        <p:nvPicPr>
          <p:cNvPr id="11267" name="Picture 3" descr="C:\Dropbox\Pictures\co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00200"/>
            <a:ext cx="2856207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assembly + module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38400"/>
            <a:ext cx="91821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Declare class that implements interface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2133600"/>
            <a:ext cx="9144001" cy="286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Declare private field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2514600"/>
            <a:ext cx="9144001" cy="2461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Declare constructor with parameter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913093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Declare ‘Tweet’ method with one parameter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1200"/>
            <a:ext cx="9097396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‘Tweet’ body: </a:t>
            </a:r>
            <a:r>
              <a:rPr lang="en-US" dirty="0" err="1" smtClean="0"/>
              <a:t>WriteLine</a:t>
            </a:r>
            <a:r>
              <a:rPr lang="en-US" dirty="0" smtClean="0"/>
              <a:t>, call Tweet, </a:t>
            </a:r>
            <a:r>
              <a:rPr lang="en-US" dirty="0" err="1" smtClean="0"/>
              <a:t>WriteLine</a:t>
            </a:r>
            <a:r>
              <a:rPr lang="en-US" dirty="0" smtClean="0"/>
              <a:t> again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83670"/>
            <a:ext cx="7086600" cy="527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the Type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438400"/>
            <a:ext cx="7834489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http://about.me/mgroves</a:t>
            </a:r>
            <a:endParaRPr lang="en-US" dirty="0"/>
          </a:p>
        </p:txBody>
      </p:sp>
      <p:pic>
        <p:nvPicPr>
          <p:cNvPr id="12290" name="Picture 2" descr="C:\Dropbox\Pictures\archduke\archduke swimm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676400"/>
            <a:ext cx="2647950" cy="443865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299195" y="3352800"/>
            <a:ext cx="470199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42% off at manning.com code: </a:t>
            </a:r>
          </a:p>
          <a:p>
            <a:r>
              <a:rPr lang="en-US" sz="2800" dirty="0" smtClean="0"/>
              <a:t>	</a:t>
            </a:r>
            <a:r>
              <a:rPr lang="en-US" sz="2800" dirty="0" smtClean="0"/>
              <a:t>13cmev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Sane way to create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4363"/>
          </a:xfrm>
        </p:spPr>
        <p:txBody>
          <a:bodyPr/>
          <a:lstStyle/>
          <a:p>
            <a:pPr algn="ctr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myString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“hello, world”;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Insane way to create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514600"/>
            <a:ext cx="7696200" cy="3611563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sb.Append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(“hello, world!”);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myString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sb.ToString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Sane way to instantiate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362200"/>
            <a:ext cx="7696200" cy="3763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myObj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MyClass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myObj.Name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“Larry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Csonka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”;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myObj.Name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Insane way to instantiate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90800"/>
            <a:ext cx="9144000" cy="3535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myObj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MyClass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Activator.CreateInstance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MyClass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myObj.Name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“Larry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Csonka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”;</a:t>
            </a:r>
          </a:p>
          <a:p>
            <a:pPr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myObj.Name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dirty="0" smtClean="0"/>
              <a:t>Sane way to create a class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85800"/>
            <a:ext cx="8153400" cy="617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905000"/>
            <a:ext cx="8808322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Insane way to create a class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142999"/>
            <a:ext cx="8991600" cy="556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5000"/>
            <a:ext cx="87058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146</Words>
  <Application>Microsoft Office PowerPoint</Application>
  <PresentationFormat>On-screen Show (4:3)</PresentationFormat>
  <Paragraphs>28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Matthew D. Groves: Don’t Try This At Home</vt:lpstr>
      <vt:lpstr>Sane way to create a string</vt:lpstr>
      <vt:lpstr>Insane way to create a string</vt:lpstr>
      <vt:lpstr>Sane way to instantiate</vt:lpstr>
      <vt:lpstr>Insane way to instantiate</vt:lpstr>
      <vt:lpstr>Sane way to create a class</vt:lpstr>
      <vt:lpstr>Slide 7</vt:lpstr>
      <vt:lpstr>Insane way to create a class</vt:lpstr>
      <vt:lpstr>Slide 9</vt:lpstr>
      <vt:lpstr>Create assembly + module</vt:lpstr>
      <vt:lpstr>Declare class that implements interface</vt:lpstr>
      <vt:lpstr>Declare private field</vt:lpstr>
      <vt:lpstr>Declare constructor with parameter</vt:lpstr>
      <vt:lpstr>Declare ‘Tweet’ method with one parameter</vt:lpstr>
      <vt:lpstr>‘Tweet’ body: WriteLine, call Tweet, WriteLine again</vt:lpstr>
      <vt:lpstr>Build the Type</vt:lpstr>
      <vt:lpstr>http://about.me/mgroves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Matthew Groves</dc:creator>
  <cp:lastModifiedBy>Matthew Groves</cp:lastModifiedBy>
  <cp:revision>38</cp:revision>
  <dcterms:created xsi:type="dcterms:W3CDTF">2013-01-08T21:59:27Z</dcterms:created>
  <dcterms:modified xsi:type="dcterms:W3CDTF">2013-01-09T19:57:52Z</dcterms:modified>
</cp:coreProperties>
</file>