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7" r:id="rId5"/>
  </p:sldMasterIdLst>
  <p:notesMasterIdLst>
    <p:notesMasterId r:id="rId12"/>
  </p:notesMasterIdLst>
  <p:handoutMasterIdLst>
    <p:handoutMasterId r:id="rId13"/>
  </p:handoutMasterIdLst>
  <p:sldIdLst>
    <p:sldId id="387" r:id="rId6"/>
    <p:sldId id="388" r:id="rId7"/>
    <p:sldId id="391" r:id="rId8"/>
    <p:sldId id="389" r:id="rId9"/>
    <p:sldId id="392" r:id="rId10"/>
    <p:sldId id="390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387"/>
            <p14:sldId id="388"/>
            <p14:sldId id="391"/>
            <p14:sldId id="389"/>
            <p14:sldId id="392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1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  <p:cmAuthor id="2" name="HOLLAND, DARREN E CIV USAF AETC AFIT/ENP" initials="HA" lastIdx="7" clrIdx="1">
    <p:extLst>
      <p:ext uri="{19B8F6BF-5375-455C-9EA6-DF929625EA0E}">
        <p15:presenceInfo xmlns:p15="http://schemas.microsoft.com/office/powerpoint/2012/main" userId="S::darren.holland.1@au.af.edu::62c91462-0c58-4728-906e-fef8132041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444BC"/>
    <a:srgbClr val="CC0000"/>
    <a:srgbClr val="5353FF"/>
    <a:srgbClr val="7878CE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19" autoAdjust="0"/>
  </p:normalViewPr>
  <p:slideViewPr>
    <p:cSldViewPr>
      <p:cViewPr varScale="1">
        <p:scale>
          <a:sx n="66" d="100"/>
          <a:sy n="66" d="100"/>
        </p:scale>
        <p:origin x="106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23T11:33:04.258" idx="1">
    <p:pos x="5231" y="0"/>
    <p:text>Meaningful title could help summarize point of slide.  Something like "Notepad++ is ideal for editing code in Windows"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23T11:35:49.730" idx="2">
    <p:pos x="5231" y="0"/>
    <p:text>Repetative with 1st point.  Maybe "Relies on Notepad++ UDL"?
</p:text>
    <p:extLst>
      <p:ext uri="{C676402C-5697-4E1C-873F-D02D1690AC5C}">
        <p15:threadingInfo xmlns:p15="http://schemas.microsoft.com/office/powerpoint/2012/main" timeZoneBias="420"/>
      </p:ext>
    </p:extLst>
  </p:cm>
  <p:cm authorId="2" dt="2021-06-23T11:37:45.154" idx="3">
    <p:pos x="5231" y="96"/>
    <p:text>Maybe 1st point can explain what is meant by a "language"?
</p:text>
    <p:extLst>
      <p:ext uri="{C676402C-5697-4E1C-873F-D02D1690AC5C}">
        <p15:threadingInfo xmlns:p15="http://schemas.microsoft.com/office/powerpoint/2012/main" timeZoneBias="420">
          <p15:parentCm authorId="2" idx="2"/>
        </p15:threadingInfo>
      </p:ext>
    </p:extLst>
  </p:cm>
  <p:cm authorId="2" dt="2021-06-23T11:43:14.833" idx="7">
    <p:pos x="5231" y="192"/>
    <p:text>Are these the new colors?
</p:text>
    <p:extLst>
      <p:ext uri="{C676402C-5697-4E1C-873F-D02D1690AC5C}">
        <p15:threadingInfo xmlns:p15="http://schemas.microsoft.com/office/powerpoint/2012/main" timeZoneBias="420">
          <p15:parentCm authorId="2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23T11:38:51.031" idx="4">
    <p:pos x="5231" y="0"/>
    <p:text>Maybe something like "Adding features via Python Script Plugin"
</p:text>
    <p:extLst>
      <p:ext uri="{C676402C-5697-4E1C-873F-D02D1690AC5C}">
        <p15:threadingInfo xmlns:p15="http://schemas.microsoft.com/office/powerpoint/2012/main" timeZoneBias="420"/>
      </p:ext>
    </p:extLst>
  </p:cm>
  <p:cm authorId="2" dt="2021-06-23T11:41:36.972" idx="6">
    <p:pos x="5231" y="96"/>
    <p:text>Highlight changes on this slide vs previous one?  Currently have to flip back and forth to see the differences
</p:text>
    <p:extLst>
      <p:ext uri="{C676402C-5697-4E1C-873F-D02D1690AC5C}">
        <p15:threadingInfo xmlns:p15="http://schemas.microsoft.com/office/powerpoint/2012/main" timeZoneBias="420">
          <p15:parentCm authorId="2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6-23T11:40:47.736" idx="5">
    <p:pos x="10" y="10"/>
    <p:text>Would be helpful to give steps on how to install/use/obtain files so someone can do it based solely on slide content.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2362200" cy="259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2825-D0A8-43FB-B4E1-133C0CC96E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024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1" y="128588"/>
            <a:ext cx="412750" cy="38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01000" y="76200"/>
            <a:ext cx="1066800" cy="5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72C0E2-8421-4193-835C-DB685ED94E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519446"/>
            <a:ext cx="1531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</a:rPr>
              <a:t>WWW.AFIT.EDU</a:t>
            </a:r>
          </a:p>
        </p:txBody>
      </p:sp>
    </p:spTree>
    <p:extLst>
      <p:ext uri="{BB962C8B-B14F-4D97-AF65-F5344CB8AC3E}">
        <p14:creationId xmlns:p14="http://schemas.microsoft.com/office/powerpoint/2010/main" val="1395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eroutek/MCNP-Syntax-Highligh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549DE5D8-7E17-4171-ADC7-B255EF4C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100" y="36576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 July 2021</a:t>
            </a:r>
          </a:p>
          <a:p>
            <a:pPr algn="ctr" eaLnBrk="0" hangingPunct="0">
              <a:spcBef>
                <a:spcPct val="20000"/>
              </a:spcBef>
            </a:pPr>
            <a:endParaRPr lang="en-US" sz="20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b="1" dirty="0">
                <a:latin typeface="+mn-lt"/>
                <a:cs typeface="Times New Roman" pitchFamily="18" charset="0"/>
              </a:rPr>
              <a:t>Micah Jeroutek</a:t>
            </a:r>
            <a:r>
              <a:rPr lang="en-US" sz="1600" dirty="0">
                <a:latin typeface="+mn-lt"/>
                <a:cs typeface="Times New Roman" pitchFamily="18" charset="0"/>
              </a:rPr>
              <a:t>, </a:t>
            </a:r>
            <a:r>
              <a:rPr lang="en-US" sz="1600" i="1" dirty="0">
                <a:latin typeface="+mn-lt"/>
                <a:cs typeface="Times New Roman" pitchFamily="18" charset="0"/>
              </a:rPr>
              <a:t>MS Student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b="1" dirty="0">
                <a:latin typeface="+mn-lt"/>
                <a:cs typeface="Times New Roman" pitchFamily="18" charset="0"/>
              </a:rPr>
              <a:t>Darren Holland</a:t>
            </a:r>
            <a:r>
              <a:rPr lang="en-US" sz="1600" dirty="0">
                <a:latin typeface="+mn-lt"/>
                <a:cs typeface="Times New Roman" pitchFamily="18" charset="0"/>
              </a:rPr>
              <a:t>, </a:t>
            </a:r>
            <a:r>
              <a:rPr lang="en-US" sz="1600" i="1" dirty="0">
                <a:latin typeface="+mn-lt"/>
                <a:cs typeface="Times New Roman" pitchFamily="18" charset="0"/>
              </a:rPr>
              <a:t>Research </a:t>
            </a:r>
            <a:r>
              <a:rPr lang="en-US" sz="1600" i="1">
                <a:latin typeface="+mn-lt"/>
                <a:cs typeface="Times New Roman" pitchFamily="18" charset="0"/>
              </a:rPr>
              <a:t>Assistant Professor</a:t>
            </a:r>
            <a:endParaRPr lang="en-US" sz="1600" i="1" dirty="0">
              <a:latin typeface="+mn-lt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latin typeface="+mn-lt"/>
                <a:cs typeface="Times New Roman" pitchFamily="18" charset="0"/>
              </a:rPr>
              <a:t>Air Force Institute of Technology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A5DEC5D-679C-4E04-BBC8-796E4051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337" y="1828800"/>
            <a:ext cx="5638799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Times New Roman" pitchFamily="18" charset="0"/>
              </a:rPr>
              <a:t>Enhanced Notepad++ Text Editing Tools for MCNP Input Decks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42D6A-746C-4731-A2E5-0AFF8928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11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9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E21-3488-46C6-B4AC-01915F9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Editing for MCNP with Notepad++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A75-A57E-4A8F-BB72-7EACF7E4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2286000"/>
          </a:xfrm>
        </p:spPr>
        <p:txBody>
          <a:bodyPr/>
          <a:lstStyle/>
          <a:p>
            <a:r>
              <a:rPr lang="en-US" dirty="0"/>
              <a:t>No free text editor incorporates MCNP’s unique commands and syntax on Windows-based machines</a:t>
            </a:r>
          </a:p>
          <a:p>
            <a:endParaRPr lang="en-US" dirty="0"/>
          </a:p>
          <a:p>
            <a:r>
              <a:rPr lang="en-US" dirty="0"/>
              <a:t>Currently, </a:t>
            </a:r>
            <a:r>
              <a:rPr lang="en-US" b="1" dirty="0"/>
              <a:t>Notepad++</a:t>
            </a:r>
            <a:r>
              <a:rPr lang="en-US" dirty="0"/>
              <a:t> is the most versatile and accessible Windows text editor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40D8C-B56F-49C8-B97E-CBB31FE5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199"/>
            <a:ext cx="317055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DD1642-679B-4F2D-9072-CC800BAAC841}"/>
              </a:ext>
            </a:extLst>
          </p:cNvPr>
          <p:cNvSpPr txBox="1">
            <a:spLocks/>
          </p:cNvSpPr>
          <p:nvPr/>
        </p:nvSpPr>
        <p:spPr>
          <a:xfrm>
            <a:off x="152400" y="3265872"/>
            <a:ext cx="5410200" cy="2601527"/>
          </a:xfrm>
          <a:prstGeom prst="rect">
            <a:avLst/>
          </a:prstGeom>
        </p:spPr>
        <p:txBody>
          <a:bodyPr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Notepad++ is a free source code editor </a:t>
            </a:r>
          </a:p>
          <a:p>
            <a:endParaRPr lang="en-US" kern="0" dirty="0"/>
          </a:p>
          <a:p>
            <a:r>
              <a:rPr lang="en-US" kern="0" dirty="0"/>
              <a:t>Features syntax highlighting for many different coding languages (Java, Fortran, Python, etc.)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55200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E21-3488-46C6-B4AC-01915F9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Relies on Notepad++ UDL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A75-A57E-4A8F-BB72-7EACF7E4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3505200" cy="5562600"/>
          </a:xfrm>
        </p:spPr>
        <p:txBody>
          <a:bodyPr/>
          <a:lstStyle/>
          <a:p>
            <a:r>
              <a:rPr lang="en-US" dirty="0"/>
              <a:t>Makes use of Notepad++’s </a:t>
            </a:r>
            <a:r>
              <a:rPr lang="en-US" b="1" dirty="0"/>
              <a:t>User Defined Language (UDL)</a:t>
            </a:r>
            <a:r>
              <a:rPr lang="en-US" dirty="0"/>
              <a:t> feature</a:t>
            </a:r>
          </a:p>
          <a:p>
            <a:endParaRPr lang="en-US" dirty="0"/>
          </a:p>
          <a:p>
            <a:r>
              <a:rPr lang="en-US" dirty="0"/>
              <a:t>Adds syntax highlighting for MCNP input decks in real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3446-1EE3-4A27-8E33-3AB4EB2D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09" y="639932"/>
            <a:ext cx="5473891" cy="586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5A633-065F-4D34-BD6C-31C80D62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08" y="609600"/>
            <a:ext cx="5321492" cy="5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E21-3488-46C6-B4AC-01915F9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Features with Python Script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A75-A57E-4A8F-BB72-7EACF7E4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4648200" cy="5715000"/>
          </a:xfrm>
        </p:spPr>
        <p:txBody>
          <a:bodyPr/>
          <a:lstStyle/>
          <a:p>
            <a:r>
              <a:rPr lang="en-US" dirty="0"/>
              <a:t>Some MCNP syntax cannot be handled natively within the Notepad++ UDL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dirty="0" err="1"/>
              <a:t>PythonScript</a:t>
            </a:r>
            <a:r>
              <a:rPr lang="en-US" dirty="0"/>
              <a:t> Notepad++ plugin, the </a:t>
            </a:r>
            <a:r>
              <a:rPr lang="en-US" b="1" dirty="0"/>
              <a:t>MCNP_UDL_Enhanced.py </a:t>
            </a:r>
            <a:r>
              <a:rPr lang="en-US" dirty="0"/>
              <a:t>script may be applied </a:t>
            </a:r>
          </a:p>
          <a:p>
            <a:endParaRPr lang="en-US" dirty="0"/>
          </a:p>
          <a:p>
            <a:r>
              <a:rPr lang="en-US" dirty="0"/>
              <a:t>This color-codes tallies, material cards, comment lines,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02C6C-FCF9-4E72-BD16-351B5D6D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82" y="762000"/>
            <a:ext cx="4104012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B5DD0-4A42-4C5C-947B-1FF4F0E84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82" y="762000"/>
            <a:ext cx="41040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7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CCC3-ABB5-4212-95AC-9A888784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DA0B-77B2-4CA4-815C-B74A26EA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" y="762000"/>
            <a:ext cx="9448800" cy="5715000"/>
          </a:xfrm>
        </p:spPr>
        <p:txBody>
          <a:bodyPr/>
          <a:lstStyle/>
          <a:p>
            <a:r>
              <a:rPr lang="en-US" dirty="0"/>
              <a:t>Download these files at:     </a:t>
            </a:r>
            <a:r>
              <a:rPr lang="en-US" b="1" dirty="0">
                <a:hlinkClick r:id="rId2"/>
              </a:rPr>
              <a:t>https://github.com/mjeroutek/MCNP-Syntax-Highlighting</a:t>
            </a:r>
            <a:endParaRPr lang="en-US" b="1" dirty="0"/>
          </a:p>
          <a:p>
            <a:endParaRPr lang="en-US" sz="2000" b="1" dirty="0"/>
          </a:p>
          <a:p>
            <a:r>
              <a:rPr lang="en-US" sz="2000" dirty="0"/>
              <a:t>To run the UDL:</a:t>
            </a:r>
          </a:p>
          <a:p>
            <a:pPr lvl="1"/>
            <a:r>
              <a:rPr lang="en-US" sz="2000" dirty="0"/>
              <a:t>Move </a:t>
            </a:r>
            <a:r>
              <a:rPr lang="en-US" sz="2000" b="1" dirty="0"/>
              <a:t>MCNP_Formatting_v1.4.xml</a:t>
            </a:r>
            <a:r>
              <a:rPr lang="en-US" sz="2000" dirty="0"/>
              <a:t> to your </a:t>
            </a:r>
            <a:r>
              <a:rPr lang="en-US" sz="2000" i="1" dirty="0"/>
              <a:t>\</a:t>
            </a:r>
            <a:r>
              <a:rPr lang="en-US" sz="2000" i="1" dirty="0" err="1"/>
              <a:t>AppData</a:t>
            </a:r>
            <a:r>
              <a:rPr lang="en-US" sz="2000" i="1" dirty="0"/>
              <a:t>\Roaming\Notepad++\</a:t>
            </a:r>
            <a:r>
              <a:rPr lang="en-US" sz="2000" i="1" dirty="0" err="1"/>
              <a:t>userDefineLangs</a:t>
            </a:r>
            <a:r>
              <a:rPr lang="en-US" sz="2000" i="1" dirty="0"/>
              <a:t> </a:t>
            </a:r>
            <a:r>
              <a:rPr lang="en-US" sz="2000" dirty="0"/>
              <a:t>folder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Click on the MCNP option under Notepad++’s Language tab</a:t>
            </a:r>
          </a:p>
          <a:p>
            <a:endParaRPr lang="en-US" sz="2000" i="1" dirty="0"/>
          </a:p>
          <a:p>
            <a:r>
              <a:rPr lang="en-US" sz="2000" dirty="0"/>
              <a:t>To run the </a:t>
            </a:r>
            <a:r>
              <a:rPr lang="en-US" sz="2000" b="1" dirty="0"/>
              <a:t>MCNP_UDL_Enhanced.py </a:t>
            </a:r>
            <a:r>
              <a:rPr lang="en-US" sz="2000" dirty="0"/>
              <a:t>script:</a:t>
            </a:r>
          </a:p>
          <a:p>
            <a:pPr lvl="1"/>
            <a:r>
              <a:rPr lang="en-US" sz="2000" dirty="0"/>
              <a:t>Install the </a:t>
            </a:r>
            <a:r>
              <a:rPr lang="en-US" sz="2000" dirty="0" err="1"/>
              <a:t>PythonScript</a:t>
            </a:r>
            <a:r>
              <a:rPr lang="en-US" sz="2000" dirty="0"/>
              <a:t> plugin with Notepad++’s Plugins Admin tool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Move the script to </a:t>
            </a:r>
            <a:r>
              <a:rPr lang="en-US" sz="2000" i="1" dirty="0"/>
              <a:t>/Program Files/Notepad++/plugins/</a:t>
            </a:r>
            <a:r>
              <a:rPr lang="en-US" sz="2000" i="1" dirty="0" err="1"/>
              <a:t>PythonScript</a:t>
            </a:r>
            <a:r>
              <a:rPr lang="en-US" sz="2000" i="1" dirty="0"/>
              <a:t>/scripts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 the Plugins dropdown, select Python Scripts, Scripts, and then </a:t>
            </a:r>
            <a:r>
              <a:rPr lang="en-US" sz="2000" dirty="0" err="1"/>
              <a:t>MCNP_UDL_Enhanced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4516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E21-3488-46C6-B4AC-01915F9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3EC8C66-D409-4C74-93A9-D74589A11A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 dirty="0"/>
              <a:t>If you have any questions following this presentation, feel free to contact me at: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Work Email</a:t>
            </a:r>
            <a:r>
              <a:rPr lang="en-US" sz="2400" dirty="0"/>
              <a:t>:         micah.jeroutek@afit.edu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Personal Email</a:t>
            </a:r>
            <a:r>
              <a:rPr lang="en-US" sz="2400" dirty="0"/>
              <a:t>:   micah.jeroutek@outlook.com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Mobile Phone</a:t>
            </a:r>
            <a:r>
              <a:rPr lang="en-US" sz="2400" dirty="0"/>
              <a:t>:     +1 (865) 230-3960</a:t>
            </a:r>
          </a:p>
        </p:txBody>
      </p:sp>
    </p:spTree>
    <p:extLst>
      <p:ext uri="{BB962C8B-B14F-4D97-AF65-F5344CB8AC3E}">
        <p14:creationId xmlns:p14="http://schemas.microsoft.com/office/powerpoint/2010/main" val="29693420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FIT_Slide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DEDBD8FCDE849B9EC869A11D3DAFD" ma:contentTypeVersion="10" ma:contentTypeDescription="Create a new document." ma:contentTypeScope="" ma:versionID="399dfae09969b46e69b11f64abec2ff8">
  <xsd:schema xmlns:xsd="http://www.w3.org/2001/XMLSchema" xmlns:xs="http://www.w3.org/2001/XMLSchema" xmlns:p="http://schemas.microsoft.com/office/2006/metadata/properties" xmlns:ns2="cca31fd3-e266-414b-ad9e-ba62e09589e8" targetNamespace="http://schemas.microsoft.com/office/2006/metadata/properties" ma:root="true" ma:fieldsID="fe7001f2a3b2fab454d4693a26b12f6a" ns2:_="">
    <xsd:import namespace="cca31fd3-e266-414b-ad9e-ba62e0958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31fd3-e266-414b-ad9e-ba62e0958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10D5CB-0BCE-4493-B6C2-691B4E8A9B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F65CD5-5476-41E9-8FBB-1C9A82B2E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31fd3-e266-414b-ad9e-ba62e0958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1EB7CF-03F7-4F3B-99E0-ED053C683E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33962</TotalTime>
  <Words>319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2_Default Design</vt:lpstr>
      <vt:lpstr>AFIT_Slide_Template</vt:lpstr>
      <vt:lpstr>PowerPoint Presentation</vt:lpstr>
      <vt:lpstr>Text Editing for MCNP with Notepad++</vt:lpstr>
      <vt:lpstr>Relies on Notepad++ UDL</vt:lpstr>
      <vt:lpstr>Adding Features with Python Script Plugin</vt:lpstr>
      <vt:lpstr>Download Instructions</vt:lpstr>
      <vt:lpstr>Questions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Micah Jeroutek</cp:lastModifiedBy>
  <cp:revision>1211</cp:revision>
  <dcterms:created xsi:type="dcterms:W3CDTF">2010-05-28T18:07:16Z</dcterms:created>
  <dcterms:modified xsi:type="dcterms:W3CDTF">2021-06-27T23:19:08Z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0x010100B0DDEDBD8FCDE849B9EC869A11D3DAFD</vt:lpwstr>
  </property>
</Properties>
</file>