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C819-818E-D40F-BEFC-94D2A7201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DEE-183B-FF17-58E9-CF5CC667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4845B-3C75-63F5-D075-0F475888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5218-94DB-49B9-9250-C1329C6F82AB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70265-A6B5-468B-80A6-D5B34022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8C757-0B43-0826-70A3-8C127D60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F13D-436F-4C92-B4A5-EFF6B787E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72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F6D6-B402-202C-CE71-E5E05C64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27A23-4A56-310B-507A-DE671DC86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C9D59-82EF-23CA-B9BF-5F73F9FA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5218-94DB-49B9-9250-C1329C6F82AB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B02A1-3240-D556-1AAE-51A52F79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BDFA-FC38-8426-4418-1FBA8435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F13D-436F-4C92-B4A5-EFF6B787E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6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46E7DD-7A72-0493-3959-6F15B0EF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9977E-F056-98A5-8BD8-9CD5A8800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2D36B-A579-0FA7-A3F3-0E3B8D1B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5218-94DB-49B9-9250-C1329C6F82AB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A5B22-F433-7D52-8284-FF743815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1E58B-7593-7F97-D0A4-09ABF7CD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F13D-436F-4C92-B4A5-EFF6B787E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1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993-D2A7-D983-A813-EA79546C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4166-9E01-8EA9-6E5B-C40D366F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BF33-3A93-7B6B-F490-DEC07FE8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5218-94DB-49B9-9250-C1329C6F82AB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8D9DF-7786-3072-993A-D620FA59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2DFA-F35A-F46B-D10D-B95ECA2A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F13D-436F-4C92-B4A5-EFF6B787E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00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8E49-CD86-C872-545C-DC39F105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03A0A-52FD-CB9C-90D4-5C33E507A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99ADC-E086-08FF-9CD1-C757B2EA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5218-94DB-49B9-9250-C1329C6F82AB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42603-2A0F-09DD-9945-2D6B3A1A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4DBD6-2C03-4366-D347-3C0937A4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F13D-436F-4C92-B4A5-EFF6B787E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94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420C-0025-338B-AB51-C7C44B77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A89F-FF6B-6594-AAEC-EC434E3A4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C5193-5042-7140-58A9-C0BE1917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BE28F-E070-7504-5CF9-671BCBA5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5218-94DB-49B9-9250-C1329C6F82AB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9E105-CBFF-5091-6511-63CEF72D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1F59B-4DDB-31AD-1877-00A6BE57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F13D-436F-4C92-B4A5-EFF6B787E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6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9B18-405F-E26E-2F6B-CBBFD7C9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EA79-B03E-A92E-CF74-9D22A941D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5C973-D33D-B507-4AEC-0B622B043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07B46-A937-289A-BF92-1D52A9666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BDEDB-1017-01DD-AEFB-A481428D0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6E513-81AC-B004-F66C-89819EEC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5218-94DB-49B9-9250-C1329C6F82AB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46764-E9CE-57C3-A8D2-6F9088F4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7F050-A324-21E6-3B9F-BB6FBAEB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F13D-436F-4C92-B4A5-EFF6B787E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52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E449-BC44-FCE9-443A-7196A9C2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B34A9-552A-6596-F451-FD946D2F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5218-94DB-49B9-9250-C1329C6F82AB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523D2-5DBF-305E-0E96-CC8EDEA1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23BA2-CA6F-B2BA-8A00-A12DD970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F13D-436F-4C92-B4A5-EFF6B787E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95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DF4313-EB95-C221-8805-BFC380BD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5218-94DB-49B9-9250-C1329C6F82AB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106CD-1082-ED37-DFD0-C32CD5BB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2A4AC-CE1C-DFE7-F38E-CEEEF8C0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F13D-436F-4C92-B4A5-EFF6B787E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94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0BB2-BD3F-8DBE-58A3-E369DD77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C0CB-04B2-AC89-B9C6-99B341D3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B616B-3597-00A8-1751-2B2717195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6E046-9163-A78C-5F72-F86F51ED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5218-94DB-49B9-9250-C1329C6F82AB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DE895-FD68-4390-D94E-63F777FC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566D2-E0AF-6A6E-1651-17C6EDC8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F13D-436F-4C92-B4A5-EFF6B787E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32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D435-4267-D9BC-3B22-0058CC20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4FA80-3C11-C7C9-B086-BA12FC992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A3A0A-3403-F93E-34EB-39A5B90C3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E2D33-7B0A-7B8D-5120-95FF6EDA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5218-94DB-49B9-9250-C1329C6F82AB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98011-D3CB-3601-A75B-30B67E93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9B858-E02C-B71E-5B10-0A288655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F13D-436F-4C92-B4A5-EFF6B787E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7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EDDFA-AAA0-16FA-04D5-187ED67E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A1CC5-B03C-650C-8434-E9B1F86B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EF589-843E-E937-65F4-D13CF3101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B5218-94DB-49B9-9250-C1329C6F82AB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4A20E-83C5-DAA7-D47B-38013B786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995F6-1D56-6900-B369-4155D3EA6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72F13D-436F-4C92-B4A5-EFF6B787E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3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083D3E2-A9B3-A70A-B7A8-6A5A8C6255D1}"/>
              </a:ext>
            </a:extLst>
          </p:cNvPr>
          <p:cNvGrpSpPr/>
          <p:nvPr/>
        </p:nvGrpSpPr>
        <p:grpSpPr>
          <a:xfrm>
            <a:off x="127819" y="925603"/>
            <a:ext cx="11135418" cy="4814841"/>
            <a:chOff x="127819" y="925603"/>
            <a:chExt cx="11135418" cy="481484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69B2D6D-BB8E-4F45-DEB1-D6C06A065CB8}"/>
                </a:ext>
              </a:extLst>
            </p:cNvPr>
            <p:cNvGrpSpPr/>
            <p:nvPr/>
          </p:nvGrpSpPr>
          <p:grpSpPr>
            <a:xfrm>
              <a:off x="127819" y="925603"/>
              <a:ext cx="11135418" cy="4814841"/>
              <a:chOff x="127819" y="925603"/>
              <a:chExt cx="11135418" cy="4814841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CA2500C-3BB2-4444-BAAB-62A6E44BE800}"/>
                  </a:ext>
                </a:extLst>
              </p:cNvPr>
              <p:cNvSpPr/>
              <p:nvPr/>
            </p:nvSpPr>
            <p:spPr>
              <a:xfrm>
                <a:off x="1947406" y="2107233"/>
                <a:ext cx="5442363" cy="1634616"/>
              </a:xfrm>
              <a:prstGeom prst="rect">
                <a:avLst/>
              </a:prstGeom>
              <a:ln w="38100">
                <a:solidFill>
                  <a:schemeClr val="accent6"/>
                </a:solidFill>
                <a:prstDash val="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69080DF-999D-981C-6486-162248A5FEF4}"/>
                  </a:ext>
                </a:extLst>
              </p:cNvPr>
              <p:cNvSpPr/>
              <p:nvPr/>
            </p:nvSpPr>
            <p:spPr>
              <a:xfrm>
                <a:off x="3731818" y="3916505"/>
                <a:ext cx="3416343" cy="895138"/>
              </a:xfrm>
              <a:prstGeom prst="rect">
                <a:avLst/>
              </a:prstGeom>
              <a:ln w="38100">
                <a:solidFill>
                  <a:schemeClr val="accent5"/>
                </a:solidFill>
                <a:prstDash val="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59594C2-CD47-5252-49F0-7D250C790943}"/>
                  </a:ext>
                </a:extLst>
              </p:cNvPr>
              <p:cNvSpPr/>
              <p:nvPr/>
            </p:nvSpPr>
            <p:spPr>
              <a:xfrm>
                <a:off x="7481403" y="1582994"/>
                <a:ext cx="2869695" cy="895138"/>
              </a:xfrm>
              <a:prstGeom prst="rect">
                <a:avLst/>
              </a:prstGeom>
              <a:ln w="38100">
                <a:prstDash val="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F89C731-6985-E3EA-A9AD-A4D9FAB2E359}"/>
                  </a:ext>
                </a:extLst>
              </p:cNvPr>
              <p:cNvGrpSpPr/>
              <p:nvPr/>
            </p:nvGrpSpPr>
            <p:grpSpPr>
              <a:xfrm>
                <a:off x="9074803" y="3131016"/>
                <a:ext cx="1276299" cy="1390594"/>
                <a:chOff x="4923692" y="1416818"/>
                <a:chExt cx="1346479" cy="1467059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95A2963-7B8C-25C5-D136-348CE3C6AEF0}"/>
                    </a:ext>
                  </a:extLst>
                </p:cNvPr>
                <p:cNvSpPr/>
                <p:nvPr/>
              </p:nvSpPr>
              <p:spPr>
                <a:xfrm>
                  <a:off x="4923692" y="1416818"/>
                  <a:ext cx="1346479" cy="146705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0" dirty="0"/>
                </a:p>
              </p:txBody>
            </p:sp>
            <p:pic>
              <p:nvPicPr>
                <p:cNvPr id="5" name="Picture 4" descr="A black background with a black square&#10;&#10;AI-generated content may be incorrect.">
                  <a:extLst>
                    <a:ext uri="{FF2B5EF4-FFF2-40B4-BE49-F238E27FC236}">
                      <a16:creationId xmlns:a16="http://schemas.microsoft.com/office/drawing/2014/main" id="{779B06B0-803D-8DEA-FC7C-690FE58B5A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20294" y="1525408"/>
                  <a:ext cx="1249877" cy="1249877"/>
                </a:xfrm>
                <a:prstGeom prst="rect">
                  <a:avLst/>
                </a:prstGeom>
              </p:spPr>
            </p:pic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3413373-648B-D9BF-422A-4CBFE6987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819" y="3429000"/>
                <a:ext cx="983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B1900CD-EA92-DD22-2780-053DED93774C}"/>
                  </a:ext>
                </a:extLst>
              </p:cNvPr>
              <p:cNvSpPr/>
              <p:nvPr/>
            </p:nvSpPr>
            <p:spPr>
              <a:xfrm>
                <a:off x="1111045" y="3281516"/>
                <a:ext cx="294966" cy="2949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EA29147-B4AE-6E1D-A89D-1DA1165A8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6011" y="3428999"/>
                <a:ext cx="7767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74E7A9E-6A95-A7AC-4F45-05C3AF5DEA0F}"/>
                  </a:ext>
                </a:extLst>
              </p:cNvPr>
              <p:cNvSpPr/>
              <p:nvPr/>
            </p:nvSpPr>
            <p:spPr>
              <a:xfrm>
                <a:off x="2182759" y="3131017"/>
                <a:ext cx="906836" cy="49093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noProof="0" dirty="0"/>
                  <a:t>Low-pass filter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2044C79-717C-CB37-C320-346BF808A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595" y="3428999"/>
                <a:ext cx="4401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0FEFECB-E1EB-C78B-F537-164C5537178C}"/>
                  </a:ext>
                </a:extLst>
              </p:cNvPr>
              <p:cNvSpPr/>
              <p:nvPr/>
            </p:nvSpPr>
            <p:spPr>
              <a:xfrm>
                <a:off x="3543013" y="3131016"/>
                <a:ext cx="906836" cy="490935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noProof="0" dirty="0"/>
                  <a:t>Notch filter 1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85A9057-7018-184D-656E-385FFFC98591}"/>
                  </a:ext>
                </a:extLst>
              </p:cNvPr>
              <p:cNvSpPr/>
              <p:nvPr/>
            </p:nvSpPr>
            <p:spPr>
              <a:xfrm>
                <a:off x="4925961" y="3124651"/>
                <a:ext cx="906836" cy="49729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noProof="0" dirty="0"/>
                  <a:t>Notch filter 2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E03DDFD-5497-400B-ACF0-E6660BD0F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9849" y="3428997"/>
                <a:ext cx="4761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3A50978-8DA4-BBF6-C206-8FFD295447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2797" y="3428996"/>
                <a:ext cx="4761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9211646-606F-F85B-39C9-E696DFD63EF7}"/>
                  </a:ext>
                </a:extLst>
              </p:cNvPr>
              <p:cNvSpPr/>
              <p:nvPr/>
            </p:nvSpPr>
            <p:spPr>
              <a:xfrm>
                <a:off x="6331601" y="3131016"/>
                <a:ext cx="906836" cy="490933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noProof="0" dirty="0"/>
                  <a:t>PI controller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A004772-C99F-0D8A-7E43-174D5FA6FB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8437" y="3431451"/>
                <a:ext cx="7767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9B6BF9C-6221-9B8D-93EF-DEFBE26A3CD0}"/>
                  </a:ext>
                </a:extLst>
              </p:cNvPr>
              <p:cNvSpPr/>
              <p:nvPr/>
            </p:nvSpPr>
            <p:spPr>
              <a:xfrm>
                <a:off x="8015185" y="3281511"/>
                <a:ext cx="294966" cy="2949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34C0AEE-A33F-2985-FE3B-AF6743BAA1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0151" y="3428994"/>
                <a:ext cx="7767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1A23944D-3C8D-F38E-4E90-25744782095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258528" y="4229356"/>
                <a:ext cx="9092575" cy="1511087"/>
              </a:xfrm>
              <a:prstGeom prst="bentConnector3">
                <a:avLst>
                  <a:gd name="adj1" fmla="val -12286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7416F61-3372-85B6-D803-C5305D085305}"/>
                  </a:ext>
                </a:extLst>
              </p:cNvPr>
              <p:cNvCxnSpPr>
                <a:cxnSpLocks/>
                <a:endCxn id="13" idx="4"/>
              </p:cNvCxnSpPr>
              <p:nvPr/>
            </p:nvCxnSpPr>
            <p:spPr>
              <a:xfrm flipV="1">
                <a:off x="1258528" y="3576482"/>
                <a:ext cx="0" cy="21639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D62028A-6DD1-1DDC-8E6B-9D6401C586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58528" y="4364074"/>
                <a:ext cx="2728224" cy="62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8271B2C-1E99-78CB-EBC4-4E1FAA973854}"/>
                  </a:ext>
                </a:extLst>
              </p:cNvPr>
              <p:cNvSpPr/>
              <p:nvPr/>
            </p:nvSpPr>
            <p:spPr>
              <a:xfrm>
                <a:off x="5630482" y="4108741"/>
                <a:ext cx="1154537" cy="497299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noProof="0" dirty="0"/>
                  <a:t>Proportional controller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412AA1F-FBF4-9753-6012-654CF30A16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0513" y="4357534"/>
                <a:ext cx="2276386" cy="12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F3539DDB-78F2-A2BB-0C9D-D33FE26BC29D}"/>
                  </a:ext>
                </a:extLst>
              </p:cNvPr>
              <p:cNvSpPr/>
              <p:nvPr/>
            </p:nvSpPr>
            <p:spPr>
              <a:xfrm>
                <a:off x="2182759" y="2372808"/>
                <a:ext cx="5055678" cy="31406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noProof="0" dirty="0"/>
                  <a:t>Gain Scheduler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2558C4C-A09A-65D8-6F3F-61EF63FFE2B3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>
                <a:off x="2636177" y="2686871"/>
                <a:ext cx="0" cy="444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3C1A67D8-79DA-6D1A-8687-FBA8C7786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112" y="2680505"/>
                <a:ext cx="0" cy="444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F3BC0DC-A2AB-61A1-16FB-AEEAA9D94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0719" y="2680505"/>
                <a:ext cx="0" cy="444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40EE8F5-9EB4-69E1-F5E7-A4822E7EF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6112" y="2686871"/>
                <a:ext cx="0" cy="444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6DF872A-73E8-7A6B-C277-A681308EA3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0087" y="2680505"/>
                <a:ext cx="0" cy="444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16F53E7-5833-81C5-18F2-FC7711D83D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51769" y="2241755"/>
                <a:ext cx="10899" cy="10397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650C0577-4EC2-C450-1678-543D0BF1F2CD}"/>
                  </a:ext>
                </a:extLst>
              </p:cNvPr>
              <p:cNvSpPr/>
              <p:nvPr/>
            </p:nvSpPr>
            <p:spPr>
              <a:xfrm>
                <a:off x="7574500" y="1744456"/>
                <a:ext cx="1154537" cy="497299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noProof="0" dirty="0"/>
                  <a:t>Proportional controller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5DD378DB-A007-9AC6-958A-B321E8946A94}"/>
                  </a:ext>
                </a:extLst>
              </p:cNvPr>
              <p:cNvCxnSpPr>
                <a:cxnSpLocks/>
                <a:stCxn id="69" idx="1"/>
                <a:endCxn id="64" idx="3"/>
              </p:cNvCxnSpPr>
              <p:nvPr/>
            </p:nvCxnSpPr>
            <p:spPr>
              <a:xfrm flipH="1">
                <a:off x="8729037" y="1989923"/>
                <a:ext cx="530497" cy="31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FE6970C6-DAD6-B0FA-B33D-0B2B3CBEEDBC}"/>
                  </a:ext>
                </a:extLst>
              </p:cNvPr>
              <p:cNvSpPr/>
              <p:nvPr/>
            </p:nvSpPr>
            <p:spPr>
              <a:xfrm>
                <a:off x="9259534" y="1744456"/>
                <a:ext cx="906836" cy="490933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noProof="0" dirty="0"/>
                  <a:t>Time Integrator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80746F65-A8A4-1663-66EC-5E79463F6786}"/>
                  </a:ext>
                </a:extLst>
              </p:cNvPr>
              <p:cNvCxnSpPr>
                <a:cxnSpLocks/>
                <a:stCxn id="6" idx="0"/>
                <a:endCxn id="69" idx="2"/>
              </p:cNvCxnSpPr>
              <p:nvPr/>
            </p:nvCxnSpPr>
            <p:spPr>
              <a:xfrm flipH="1" flipV="1">
                <a:off x="9712952" y="2235389"/>
                <a:ext cx="1" cy="8956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Connector: Elbow 76">
                <a:extLst>
                  <a:ext uri="{FF2B5EF4-FFF2-40B4-BE49-F238E27FC236}">
                    <a16:creationId xmlns:a16="http://schemas.microsoft.com/office/drawing/2014/main" id="{D19D730C-4D95-E1C2-4E54-021802DB2C4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710598" y="1273092"/>
                <a:ext cx="5640504" cy="2155905"/>
              </a:xfrm>
              <a:prstGeom prst="bentConnector3">
                <a:avLst>
                  <a:gd name="adj1" fmla="val -19551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15B216E6-0C37-BDEE-1B86-66D600762E76}"/>
                  </a:ext>
                </a:extLst>
              </p:cNvPr>
              <p:cNvCxnSpPr>
                <a:endCxn id="49" idx="0"/>
              </p:cNvCxnSpPr>
              <p:nvPr/>
            </p:nvCxnSpPr>
            <p:spPr>
              <a:xfrm>
                <a:off x="4710598" y="1273091"/>
                <a:ext cx="0" cy="10997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85590814-B7A1-BB02-8803-C58C6D3B5616}"/>
                  </a:ext>
                </a:extLst>
              </p:cNvPr>
              <p:cNvSpPr/>
              <p:nvPr/>
            </p:nvSpPr>
            <p:spPr>
              <a:xfrm>
                <a:off x="6990176" y="5021650"/>
                <a:ext cx="2323183" cy="305668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noProof="0" dirty="0"/>
                  <a:t>Instantaneous wind field</a:t>
                </a:r>
              </a:p>
            </p:txBody>
          </p: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346E54F2-6D15-24C1-2761-387DC692855F}"/>
                  </a:ext>
                </a:extLst>
              </p:cNvPr>
              <p:cNvCxnSpPr>
                <a:stCxn id="86" idx="3"/>
                <a:endCxn id="6" idx="2"/>
              </p:cNvCxnSpPr>
              <p:nvPr/>
            </p:nvCxnSpPr>
            <p:spPr>
              <a:xfrm flipV="1">
                <a:off x="9313359" y="4521610"/>
                <a:ext cx="399594" cy="65287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992CAFE-C9D5-F0BA-EB35-4DA2EDA79554}"/>
                  </a:ext>
                </a:extLst>
              </p:cNvPr>
              <p:cNvSpPr txBox="1"/>
              <p:nvPr/>
            </p:nvSpPr>
            <p:spPr>
              <a:xfrm>
                <a:off x="2046802" y="1800278"/>
                <a:ext cx="24183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b="1" dirty="0" err="1">
                    <a:solidFill>
                      <a:schemeClr val="accent6"/>
                    </a:solidFill>
                  </a:rPr>
                  <a:t>Gain-scheduled</a:t>
                </a:r>
                <a:r>
                  <a:rPr lang="pl-PL" sz="1200" b="1" dirty="0">
                    <a:solidFill>
                      <a:schemeClr val="accent6"/>
                    </a:solidFill>
                  </a:rPr>
                  <a:t> </a:t>
                </a:r>
                <a:r>
                  <a:rPr lang="pl-PL" sz="1200" b="1" dirty="0" err="1">
                    <a:solidFill>
                      <a:schemeClr val="accent6"/>
                    </a:solidFill>
                  </a:rPr>
                  <a:t>pitch</a:t>
                </a:r>
                <a:r>
                  <a:rPr lang="pl-PL" sz="1200" b="1" dirty="0">
                    <a:solidFill>
                      <a:schemeClr val="accent6"/>
                    </a:solidFill>
                  </a:rPr>
                  <a:t> </a:t>
                </a:r>
                <a:r>
                  <a:rPr lang="pl-PL" sz="1200" b="1" dirty="0" err="1">
                    <a:solidFill>
                      <a:schemeClr val="accent6"/>
                    </a:solidFill>
                  </a:rPr>
                  <a:t>controller</a:t>
                </a:r>
                <a:endParaRPr lang="en-GB" sz="12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DA39459-1920-2F2D-D70D-9EC59C326844}"/>
                  </a:ext>
                </a:extLst>
              </p:cNvPr>
              <p:cNvSpPr txBox="1"/>
              <p:nvPr/>
            </p:nvSpPr>
            <p:spPr>
              <a:xfrm>
                <a:off x="4511443" y="4826120"/>
                <a:ext cx="13807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b="1" dirty="0" err="1">
                    <a:solidFill>
                      <a:schemeClr val="accent5"/>
                    </a:solidFill>
                  </a:rPr>
                  <a:t>Torque</a:t>
                </a:r>
                <a:r>
                  <a:rPr lang="pl-PL" sz="1200" b="1" dirty="0">
                    <a:solidFill>
                      <a:schemeClr val="accent5"/>
                    </a:solidFill>
                  </a:rPr>
                  <a:t> </a:t>
                </a:r>
                <a:r>
                  <a:rPr lang="pl-PL" sz="1200" b="1" dirty="0" err="1">
                    <a:solidFill>
                      <a:schemeClr val="accent5"/>
                    </a:solidFill>
                  </a:rPr>
                  <a:t>controller</a:t>
                </a:r>
                <a:endParaRPr lang="en-GB" sz="12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6B97777-228E-AAC1-63EB-F11AA71CCB2F}"/>
                  </a:ext>
                </a:extLst>
              </p:cNvPr>
              <p:cNvSpPr txBox="1"/>
              <p:nvPr/>
            </p:nvSpPr>
            <p:spPr>
              <a:xfrm>
                <a:off x="8052283" y="1319971"/>
                <a:ext cx="18716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b="1" dirty="0">
                    <a:solidFill>
                      <a:schemeClr val="accent4"/>
                    </a:solidFill>
                  </a:rPr>
                  <a:t>Tower </a:t>
                </a:r>
                <a:r>
                  <a:rPr lang="pl-PL" sz="1200" b="1" dirty="0" err="1">
                    <a:solidFill>
                      <a:schemeClr val="accent4"/>
                    </a:solidFill>
                  </a:rPr>
                  <a:t>fore</a:t>
                </a:r>
                <a:r>
                  <a:rPr lang="pl-PL" sz="1200" b="1" dirty="0">
                    <a:solidFill>
                      <a:schemeClr val="accent4"/>
                    </a:solidFill>
                  </a:rPr>
                  <a:t>-aft </a:t>
                </a:r>
                <a:r>
                  <a:rPr lang="pl-PL" sz="1200" b="1" dirty="0" err="1">
                    <a:solidFill>
                      <a:schemeClr val="accent4"/>
                    </a:solidFill>
                  </a:rPr>
                  <a:t>controller</a:t>
                </a:r>
                <a:endParaRPr lang="en-GB" sz="1200" b="1" dirty="0">
                  <a:solidFill>
                    <a:schemeClr val="accent4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561860AD-D29F-7670-C95E-6F713F50A72B}"/>
                      </a:ext>
                    </a:extLst>
                  </p:cNvPr>
                  <p:cNvSpPr txBox="1"/>
                  <p:nvPr/>
                </p:nvSpPr>
                <p:spPr>
                  <a:xfrm>
                    <a:off x="5361982" y="5382479"/>
                    <a:ext cx="10616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𝑚𝑒𝑎𝑠𝑢𝑟𝑒𝑑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561860AD-D29F-7670-C95E-6F713F50A7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1982" y="5382479"/>
                    <a:ext cx="1061637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74" r="-229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7F9BD3C6-51E3-B015-8A49-BDEF265AD132}"/>
                      </a:ext>
                    </a:extLst>
                  </p:cNvPr>
                  <p:cNvSpPr txBox="1"/>
                  <p:nvPr/>
                </p:nvSpPr>
                <p:spPr>
                  <a:xfrm>
                    <a:off x="133530" y="3096301"/>
                    <a:ext cx="8564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𝑑𝑒𝑠𝑖𝑟𝑒𝑑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7F9BD3C6-51E3-B015-8A49-BDEF265AD1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530" y="3096301"/>
                    <a:ext cx="85645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286" r="-35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19FEB04C-08D3-A28D-51E0-A55ABEDA0DCC}"/>
                      </a:ext>
                    </a:extLst>
                  </p:cNvPr>
                  <p:cNvSpPr txBox="1"/>
                  <p:nvPr/>
                </p:nvSpPr>
                <p:spPr>
                  <a:xfrm>
                    <a:off x="2220344" y="2736681"/>
                    <a:ext cx="314317" cy="2992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19FEB04C-08D3-A28D-51E0-A55ABEDA0D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0344" y="2736681"/>
                    <a:ext cx="314317" cy="29924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538" r="-13462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506C013E-38FC-1824-9EB1-74DE520F32C9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1" y="2730151"/>
                    <a:ext cx="42954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506C013E-38FC-1824-9EB1-74DE520F32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1" y="2730151"/>
                    <a:ext cx="429541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571" r="-7143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01BC9C0C-81AB-7BB6-0AFE-A89933498CD6}"/>
                      </a:ext>
                    </a:extLst>
                  </p:cNvPr>
                  <p:cNvSpPr txBox="1"/>
                  <p:nvPr/>
                </p:nvSpPr>
                <p:spPr>
                  <a:xfrm>
                    <a:off x="4862289" y="2736681"/>
                    <a:ext cx="42954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01BC9C0C-81AB-7BB6-0AFE-A89933498C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2289" y="2736681"/>
                    <a:ext cx="429541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571" r="-7143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322D1ED-1B71-A1EE-0BCA-C500716C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8208286" y="2699152"/>
                    <a:ext cx="3307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322D1ED-1B71-A1EE-0BCA-C500716C22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8286" y="2699152"/>
                    <a:ext cx="330796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8519" t="-2222" r="-25926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8B3486F1-0EA8-88E9-F440-C674CDDF666F}"/>
                      </a:ext>
                    </a:extLst>
                  </p:cNvPr>
                  <p:cNvSpPr txBox="1"/>
                  <p:nvPr/>
                </p:nvSpPr>
                <p:spPr>
                  <a:xfrm>
                    <a:off x="7398705" y="3085449"/>
                    <a:ext cx="5708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𝑎𝑒𝑟𝑜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8B3486F1-0EA8-88E9-F440-C674CDDF6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8705" y="3085449"/>
                    <a:ext cx="570862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054" t="-2174" r="-215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65E582AF-C38A-0D03-8247-87E67A96EAA3}"/>
                      </a:ext>
                    </a:extLst>
                  </p:cNvPr>
                  <p:cNvSpPr txBox="1"/>
                  <p:nvPr/>
                </p:nvSpPr>
                <p:spPr>
                  <a:xfrm>
                    <a:off x="7221614" y="925603"/>
                    <a:ext cx="101970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𝑚𝑒𝑎𝑠𝑢𝑟𝑒𝑑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65E582AF-C38A-0D03-8247-87E67A96EA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1614" y="925603"/>
                    <a:ext cx="101970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784" t="-2222" r="-2395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BF55FD1D-5EE6-3FA9-F035-BB02B11D8BE8}"/>
                      </a:ext>
                    </a:extLst>
                  </p:cNvPr>
                  <p:cNvSpPr txBox="1"/>
                  <p:nvPr/>
                </p:nvSpPr>
                <p:spPr>
                  <a:xfrm>
                    <a:off x="8536788" y="3095446"/>
                    <a:ext cx="1929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BF55FD1D-5EE6-3FA9-F035-BB02B11D8B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6788" y="3095446"/>
                    <a:ext cx="192937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3750" t="-2222" r="-40625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56AEF0DD-F344-0E80-B785-4B560E9D0B02}"/>
                      </a:ext>
                    </a:extLst>
                  </p:cNvPr>
                  <p:cNvSpPr txBox="1"/>
                  <p:nvPr/>
                </p:nvSpPr>
                <p:spPr>
                  <a:xfrm>
                    <a:off x="1603607" y="3988081"/>
                    <a:ext cx="10616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𝑚𝑒𝑎𝑠𝑢𝑟𝑒𝑑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56AEF0DD-F344-0E80-B785-4B560E9D0B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3607" y="3988081"/>
                    <a:ext cx="106163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874" r="-229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DB658775-582D-F836-042D-3D313DBDE53D}"/>
                      </a:ext>
                    </a:extLst>
                  </p:cNvPr>
                  <p:cNvSpPr txBox="1"/>
                  <p:nvPr/>
                </p:nvSpPr>
                <p:spPr>
                  <a:xfrm>
                    <a:off x="6200498" y="2717413"/>
                    <a:ext cx="307327" cy="2984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DB658775-582D-F836-042D-3D313DBDE5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0498" y="2717413"/>
                    <a:ext cx="307327" cy="29841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7647" r="-7843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DF35C506-027F-74E2-B84A-E069C193E38B}"/>
                      </a:ext>
                    </a:extLst>
                  </p:cNvPr>
                  <p:cNvSpPr txBox="1"/>
                  <p:nvPr/>
                </p:nvSpPr>
                <p:spPr>
                  <a:xfrm>
                    <a:off x="6770837" y="2736680"/>
                    <a:ext cx="2645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DF35C506-027F-74E2-B84A-E069C193E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0837" y="2736680"/>
                    <a:ext cx="264560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3256" r="-1162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0842440-0BE0-3D46-C685-E7175FF5DB5B}"/>
                      </a:ext>
                    </a:extLst>
                  </p:cNvPr>
                  <p:cNvSpPr txBox="1"/>
                  <p:nvPr/>
                </p:nvSpPr>
                <p:spPr>
                  <a:xfrm>
                    <a:off x="9746540" y="2675341"/>
                    <a:ext cx="1516697" cy="2992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𝑓𝑜𝑟𝑒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𝑎𝑓𝑡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𝑡𝑜𝑤𝑒𝑟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0842440-0BE0-3D46-C685-E7175FF5DB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6540" y="2675341"/>
                    <a:ext cx="1516697" cy="29924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008" t="-2041" r="-803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0A28BFBA-F009-EB9E-AE28-95108DE66789}"/>
                      </a:ext>
                    </a:extLst>
                  </p:cNvPr>
                  <p:cNvSpPr txBox="1"/>
                  <p:nvPr/>
                </p:nvSpPr>
                <p:spPr>
                  <a:xfrm>
                    <a:off x="7786313" y="4034189"/>
                    <a:ext cx="265970" cy="2995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0A28BFBA-F009-EB9E-AE28-95108DE667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6313" y="4034189"/>
                    <a:ext cx="265970" cy="29956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455" r="-11364" b="-2244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42EBC4A-575A-9A56-CB6F-12343996E37F}"/>
                    </a:ext>
                  </a:extLst>
                </p:cNvPr>
                <p:cNvSpPr txBox="1"/>
                <p:nvPr/>
              </p:nvSpPr>
              <p:spPr>
                <a:xfrm>
                  <a:off x="8196281" y="3064073"/>
                  <a:ext cx="2196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42EBC4A-575A-9A56-CB6F-12343996E3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6281" y="3064073"/>
                  <a:ext cx="219611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2222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4F1F948D-7C89-B369-586F-6B6726C14AAB}"/>
                    </a:ext>
                  </a:extLst>
                </p:cNvPr>
                <p:cNvSpPr txBox="1"/>
                <p:nvPr/>
              </p:nvSpPr>
              <p:spPr>
                <a:xfrm>
                  <a:off x="7839103" y="3420928"/>
                  <a:ext cx="2196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4F1F948D-7C89-B369-586F-6B6726C14A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103" y="3420928"/>
                  <a:ext cx="219611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5000" r="-22222" b="-65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D604159-7A16-25DD-4EEC-2B41B763EDA8}"/>
                    </a:ext>
                  </a:extLst>
                </p:cNvPr>
                <p:cNvSpPr txBox="1"/>
                <p:nvPr/>
              </p:nvSpPr>
              <p:spPr>
                <a:xfrm>
                  <a:off x="893558" y="3437977"/>
                  <a:ext cx="2196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D604159-7A16-25DD-4EEC-2B41B763E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558" y="3437977"/>
                  <a:ext cx="219611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25000" r="-22222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AEE49F17-08FC-DA72-08EB-5C33918E4535}"/>
                    </a:ext>
                  </a:extLst>
                </p:cNvPr>
                <p:cNvSpPr txBox="1"/>
                <p:nvPr/>
              </p:nvSpPr>
              <p:spPr>
                <a:xfrm>
                  <a:off x="1302536" y="3585465"/>
                  <a:ext cx="2196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AEE49F17-08FC-DA72-08EB-5C33918E4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536" y="3585465"/>
                  <a:ext cx="219611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8333" r="-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C3B39E98-3CA8-CB4E-8892-998A0D7FCAD6}"/>
                </a:ext>
              </a:extLst>
            </p:cNvPr>
            <p:cNvSpPr/>
            <p:nvPr/>
          </p:nvSpPr>
          <p:spPr>
            <a:xfrm>
              <a:off x="3977035" y="4118606"/>
              <a:ext cx="906836" cy="4909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noProof="0" dirty="0"/>
                <a:t>Low-pass filter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5B080F3-042B-E57D-CE30-631475DA11C3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 flipV="1">
              <a:off x="4897269" y="4357391"/>
              <a:ext cx="733213" cy="4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460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Kuleta</dc:creator>
  <cp:lastModifiedBy>Jakub Kuleta</cp:lastModifiedBy>
  <cp:revision>3</cp:revision>
  <dcterms:created xsi:type="dcterms:W3CDTF">2025-05-08T12:27:59Z</dcterms:created>
  <dcterms:modified xsi:type="dcterms:W3CDTF">2025-05-08T14:28:47Z</dcterms:modified>
</cp:coreProperties>
</file>