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30EA-76FD-49FA-B4D7-B3C446157E9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048-5ACF-46CF-A7B0-A7AC23FB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30EA-76FD-49FA-B4D7-B3C446157E9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048-5ACF-46CF-A7B0-A7AC23FB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2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30EA-76FD-49FA-B4D7-B3C446157E9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048-5ACF-46CF-A7B0-A7AC23FB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30EA-76FD-49FA-B4D7-B3C446157E9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048-5ACF-46CF-A7B0-A7AC23FB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4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30EA-76FD-49FA-B4D7-B3C446157E9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048-5ACF-46CF-A7B0-A7AC23FB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3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30EA-76FD-49FA-B4D7-B3C446157E9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048-5ACF-46CF-A7B0-A7AC23FB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4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30EA-76FD-49FA-B4D7-B3C446157E9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048-5ACF-46CF-A7B0-A7AC23FB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0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30EA-76FD-49FA-B4D7-B3C446157E9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048-5ACF-46CF-A7B0-A7AC23FB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2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30EA-76FD-49FA-B4D7-B3C446157E9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048-5ACF-46CF-A7B0-A7AC23FB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30EA-76FD-49FA-B4D7-B3C446157E9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048-5ACF-46CF-A7B0-A7AC23FB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30EA-76FD-49FA-B4D7-B3C446157E9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C048-5ACF-46CF-A7B0-A7AC23FB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30EA-76FD-49FA-B4D7-B3C446157E9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C048-5ACF-46CF-A7B0-A7AC23FB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Georgia" panose="02040502050405020303" pitchFamily="18" charset="0"/>
              </a:rPr>
              <a:t>Billiards Trajectories</a:t>
            </a:r>
            <a:endParaRPr lang="en-US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John Mikulskis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l-GR" dirty="0" smtClean="0"/>
              <a:t>θ</a:t>
            </a:r>
            <a:r>
              <a:rPr lang="en-US" dirty="0" smtClean="0"/>
              <a:t> is not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8159"/>
            <a:ext cx="10515600" cy="4351338"/>
          </a:xfrm>
        </p:spPr>
        <p:txBody>
          <a:bodyPr/>
          <a:lstStyle/>
          <a:p>
            <a:r>
              <a:rPr lang="en-US" dirty="0" smtClean="0"/>
              <a:t>Billiards has existed for several hundred years</a:t>
            </a:r>
          </a:p>
          <a:p>
            <a:pPr lvl="1"/>
            <a:r>
              <a:rPr lang="en-US" dirty="0" smtClean="0"/>
              <a:t>8 ball pool, English snooker, 3 cushion,  9 ball, etc.</a:t>
            </a:r>
          </a:p>
        </p:txBody>
      </p:sp>
      <p:pic>
        <p:nvPicPr>
          <p:cNvPr id="1030" name="Picture 6" descr="Image result for billiards table top view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7" y="2743075"/>
            <a:ext cx="5478449" cy="4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3680" y="4412973"/>
            <a:ext cx="1009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6289" y="2529839"/>
            <a:ext cx="1009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</a:t>
            </a:r>
            <a:endParaRPr lang="en-US" sz="4000" dirty="0"/>
          </a:p>
        </p:txBody>
      </p:sp>
      <p:pic>
        <p:nvPicPr>
          <p:cNvPr id="1036" name="Picture 12" descr="Image result for ball and cue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15" y="4595853"/>
            <a:ext cx="2282067" cy="173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all and cue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994" y="3561481"/>
            <a:ext cx="573197" cy="57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19343303">
            <a:off x="10348972" y="2964999"/>
            <a:ext cx="1200647" cy="381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07409 -0.0937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1.11111E-6 L 0.23438 -0.3268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-1634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4.81481E-6 L 0.20481 -0.3083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-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Bounces follow the law of optics</a:t>
            </a:r>
          </a:p>
          <a:p>
            <a:r>
              <a:rPr lang="en-US" dirty="0" smtClean="0"/>
              <a:t>All energy is conserved</a:t>
            </a:r>
          </a:p>
          <a:p>
            <a:r>
              <a:rPr lang="en-US" dirty="0" smtClean="0"/>
              <a:t>No spin on the ball</a:t>
            </a:r>
          </a:p>
          <a:p>
            <a:r>
              <a:rPr lang="en-US" dirty="0" smtClean="0"/>
              <a:t>Ball has no volume</a:t>
            </a:r>
          </a:p>
          <a:p>
            <a:pPr lvl="1"/>
            <a:r>
              <a:rPr lang="en-US" dirty="0" smtClean="0"/>
              <a:t>Cannot get “stuck” at corners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63" y="1594849"/>
            <a:ext cx="4674837" cy="43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4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[m x n] : m</a:t>
            </a:r>
            <a:r>
              <a:rPr lang="en-US" dirty="0"/>
              <a:t>, n ∈ Z 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start off trying standard projectile motion analysis</a:t>
            </a:r>
          </a:p>
          <a:p>
            <a:pPr lvl="1"/>
            <a:r>
              <a:rPr lang="en-US" dirty="0" smtClean="0"/>
              <a:t>Vector with components for horizontal speed + vertical speed</a:t>
            </a:r>
          </a:p>
          <a:p>
            <a:endParaRPr lang="en-US" dirty="0" smtClean="0"/>
          </a:p>
          <a:p>
            <a:r>
              <a:rPr lang="en-US" dirty="0" smtClean="0"/>
              <a:t>Speed does not matter, so we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can just consider </a:t>
            </a:r>
            <a:r>
              <a:rPr lang="el-GR" dirty="0" smtClean="0"/>
              <a:t>θ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345" y="2852856"/>
            <a:ext cx="4359718" cy="39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015"/>
            <a:ext cx="10515600" cy="1325563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524"/>
            <a:ext cx="10515600" cy="4351338"/>
          </a:xfrm>
        </p:spPr>
        <p:txBody>
          <a:bodyPr/>
          <a:lstStyle/>
          <a:p>
            <a:r>
              <a:rPr lang="en-US" dirty="0" smtClean="0"/>
              <a:t>It’s hard to analyze trajectories that bounce</a:t>
            </a:r>
          </a:p>
          <a:p>
            <a:r>
              <a:rPr lang="en-US" dirty="0" smtClean="0"/>
              <a:t>We can start off by looking at a simpler form…”</a:t>
            </a:r>
            <a:r>
              <a:rPr lang="en-US" dirty="0" err="1" smtClean="0"/>
              <a:t>pacman</a:t>
            </a:r>
            <a:r>
              <a:rPr lang="en-US" dirty="0" smtClean="0"/>
              <a:t>” version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6877" y="3286429"/>
            <a:ext cx="2995115" cy="3025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311471" y="4381720"/>
            <a:ext cx="1447137" cy="962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13" y="2625695"/>
            <a:ext cx="3671374" cy="40629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76088" y="3286427"/>
            <a:ext cx="2944021" cy="3025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088" y="3286427"/>
            <a:ext cx="2944021" cy="30254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77" y="3286427"/>
            <a:ext cx="2995115" cy="30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4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Duplicated Table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72" y="1637291"/>
            <a:ext cx="5184251" cy="5220709"/>
          </a:xfrm>
        </p:spPr>
      </p:pic>
    </p:spTree>
    <p:extLst>
      <p:ext uri="{BB962C8B-B14F-4D97-AF65-F5344CB8AC3E}">
        <p14:creationId xmlns:p14="http://schemas.microsoft.com/office/powerpoint/2010/main" val="26157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Path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 path is “closed” if it returns back to its starting position at the same </a:t>
            </a:r>
            <a:r>
              <a:rPr lang="el-GR" dirty="0" smtClean="0"/>
              <a:t>θ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64" y="2354642"/>
            <a:ext cx="4009497" cy="40501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81564" y="2354642"/>
            <a:ext cx="4009497" cy="4050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Path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point that the initial path goes through in a duplicated table, it also goes through in the actual table</a:t>
            </a:r>
          </a:p>
          <a:p>
            <a:r>
              <a:rPr lang="en-US" dirty="0"/>
              <a:t>Can find which paths go through the starting point in the duplicated tables</a:t>
            </a:r>
          </a:p>
          <a:p>
            <a:pPr lvl="1"/>
            <a:r>
              <a:rPr lang="el-GR" dirty="0"/>
              <a:t>θ</a:t>
            </a:r>
            <a:r>
              <a:rPr lang="en-US" dirty="0"/>
              <a:t> never changes, so if it goes through the starting point, then the path will be </a:t>
            </a:r>
            <a:r>
              <a:rPr lang="en-US" dirty="0" smtClean="0"/>
              <a:t>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3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758" y="309466"/>
            <a:ext cx="10515600" cy="1325563"/>
          </a:xfrm>
        </p:spPr>
        <p:txBody>
          <a:bodyPr/>
          <a:lstStyle/>
          <a:p>
            <a:r>
              <a:rPr lang="en-US" dirty="0" smtClean="0"/>
              <a:t>Finding </a:t>
            </a:r>
            <a:r>
              <a:rPr lang="el-GR" dirty="0" smtClean="0"/>
              <a:t>θ</a:t>
            </a:r>
            <a:r>
              <a:rPr lang="en-US" dirty="0" smtClean="0"/>
              <a:t> for a path that closes 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47" y="1550504"/>
            <a:ext cx="5220971" cy="5176299"/>
          </a:xfrm>
        </p:spPr>
      </p:pic>
      <p:sp>
        <p:nvSpPr>
          <p:cNvPr id="5" name="Rectangle 4"/>
          <p:cNvSpPr/>
          <p:nvPr/>
        </p:nvSpPr>
        <p:spPr>
          <a:xfrm>
            <a:off x="6687047" y="1550504"/>
            <a:ext cx="5220971" cy="5176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1" y="2969395"/>
            <a:ext cx="5912808" cy="16538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886" y="5009949"/>
            <a:ext cx="555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angle of the closed path is not dependent on the starting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Billiards Template">
      <a:dk1>
        <a:sysClr val="windowText" lastClr="000000"/>
      </a:dk1>
      <a:lt1>
        <a:srgbClr val="F4FBD3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228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Georgia</vt:lpstr>
      <vt:lpstr>Office Theme</vt:lpstr>
      <vt:lpstr>Billiards Trajectories</vt:lpstr>
      <vt:lpstr>Introduction</vt:lpstr>
      <vt:lpstr>Some Rules</vt:lpstr>
      <vt:lpstr>Table of [m x n] : m, n ∈ Z +</vt:lpstr>
      <vt:lpstr>Challenges</vt:lpstr>
      <vt:lpstr>Duplicated Table Analysis</vt:lpstr>
      <vt:lpstr>Closed Path Analysis</vt:lpstr>
      <vt:lpstr>Closed Path Analysis</vt:lpstr>
      <vt:lpstr>Finding θ for a path that closes up</vt:lpstr>
      <vt:lpstr>This θ is not unique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Billiards Trajectories</dc:title>
  <dc:creator>John Mikulskis</dc:creator>
  <cp:lastModifiedBy>John Mikulskis</cp:lastModifiedBy>
  <cp:revision>16</cp:revision>
  <dcterms:created xsi:type="dcterms:W3CDTF">2019-04-30T00:21:16Z</dcterms:created>
  <dcterms:modified xsi:type="dcterms:W3CDTF">2019-04-30T03:56:18Z</dcterms:modified>
</cp:coreProperties>
</file>