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570" autoAdjust="0"/>
  </p:normalViewPr>
  <p:slideViewPr>
    <p:cSldViewPr snapToGrid="0" showGuides="1">
      <p:cViewPr varScale="1">
        <p:scale>
          <a:sx n="100" d="100"/>
          <a:sy n="100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A839C-5843-4329-BE74-3881597771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A2D8-33DE-481F-B226-5B1D40E7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Всем</a:t>
            </a:r>
            <a:r>
              <a:rPr lang="ru-RU" baseline="0" dirty="0" smtClean="0"/>
              <a:t> привет!</a:t>
            </a:r>
          </a:p>
          <a:p>
            <a:r>
              <a:rPr lang="ru-RU" baseline="0" dirty="0" smtClean="0"/>
              <a:t>Давайте проверим связь. Пожалуйста, поставьте в чат + если вы меня слышите и видите трансляцию.</a:t>
            </a:r>
          </a:p>
          <a:p>
            <a:r>
              <a:rPr lang="ru-RU" baseline="0" dirty="0" smtClean="0"/>
              <a:t>(Алексей пишет, что нет видео. Алексей, рекомендую вам перезагрузить страницу с трансляцией или понизить качество видео)</a:t>
            </a:r>
          </a:p>
          <a:p>
            <a:endParaRPr lang="ru-RU" dirty="0" smtClean="0"/>
          </a:p>
          <a:p>
            <a:r>
              <a:rPr lang="ru-RU" dirty="0" smtClean="0"/>
              <a:t>Также</a:t>
            </a:r>
            <a:r>
              <a:rPr lang="ru-RU" baseline="0" dirty="0" smtClean="0"/>
              <a:t> напомню, что у трансляции есть небольшая задержка. Около 8 секунд.</a:t>
            </a:r>
            <a:endParaRPr lang="en-US" dirty="0" smtClean="0"/>
          </a:p>
          <a:p>
            <a:r>
              <a:rPr lang="ru-RU" dirty="0" smtClean="0"/>
              <a:t>Для</a:t>
            </a:r>
            <a:r>
              <a:rPr lang="ru-RU" baseline="0" dirty="0" smtClean="0"/>
              <a:t> удобства вашего просмотра советую выставить качество картинки на 720р или 1080р.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A2D8-33DE-481F-B226-5B1D40E7C6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Ещё раз всем привет!</a:t>
            </a:r>
          </a:p>
          <a:p>
            <a:r>
              <a:rPr lang="ru-RU" dirty="0" smtClean="0"/>
              <a:t>Меня зовут Юра,</a:t>
            </a:r>
            <a:r>
              <a:rPr lang="ru-RU" baseline="0" dirty="0" smtClean="0"/>
              <a:t> я работаю в МТС.</a:t>
            </a:r>
          </a:p>
          <a:p>
            <a:r>
              <a:rPr lang="ru-RU" baseline="0" dirty="0" smtClean="0"/>
              <a:t>Занимаюсь разработкой различных систем для внутренних нужд компании.</a:t>
            </a:r>
          </a:p>
          <a:p>
            <a:r>
              <a:rPr lang="ru-RU" baseline="0" dirty="0" smtClean="0"/>
              <a:t>Пишу в основном на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Наши системы базируются на микросервисной архитектуре, это значит что мы пишем много разных независимых программ.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Которые называются сервисами. И потом они взаимодействуют между собой через интернет.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Язык который мы будем с вами изучать отлично подходит под организацию такой архитектуры.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A2D8-33DE-481F-B226-5B1D40E7C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у меня есть вопрос к вам.</a:t>
            </a:r>
          </a:p>
          <a:p>
            <a:r>
              <a:rPr lang="ru-RU" baseline="0" dirty="0" smtClean="0"/>
              <a:t>Очень хочется понять уровень аудитории.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Скажите, пожалуйста, кто на каких языках уже писал или какие языки вы изучаете.</a:t>
            </a:r>
          </a:p>
          <a:p>
            <a:r>
              <a:rPr lang="ru-RU" baseline="0" dirty="0" smtClean="0"/>
              <a:t>Напишите в чат цифру и название языка.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если вы хорошо знаете </a:t>
            </a:r>
            <a:r>
              <a:rPr lang="en-US" baseline="0" dirty="0" smtClean="0"/>
              <a:t>C# </a:t>
            </a:r>
            <a:r>
              <a:rPr lang="ru-RU" baseline="0" dirty="0" smtClean="0"/>
              <a:t>и </a:t>
            </a:r>
            <a:r>
              <a:rPr lang="en-US" baseline="0" dirty="0" smtClean="0"/>
              <a:t>Ruby</a:t>
            </a:r>
            <a:r>
              <a:rPr lang="ru-RU" baseline="0" dirty="0" smtClean="0"/>
              <a:t> и уже что-то на них писали, напишите в чат 1 и укажите названия этих языков.</a:t>
            </a:r>
          </a:p>
          <a:p>
            <a:r>
              <a:rPr lang="ru-RU" baseline="0" dirty="0" smtClean="0"/>
              <a:t>Если вы сейчас только изучаете какой-то язык и каких-то практических программ, за исключением учебных, вы не писали, поставьте в чат 2.</a:t>
            </a:r>
          </a:p>
          <a:p>
            <a:r>
              <a:rPr lang="ru-RU" baseline="0" dirty="0" smtClean="0"/>
              <a:t>Если же вы ещё не знаете ни одного языка, напишите 3.</a:t>
            </a:r>
          </a:p>
          <a:p>
            <a:endParaRPr lang="ru-RU" baseline="0" dirty="0" smtClean="0"/>
          </a:p>
          <a:p>
            <a:r>
              <a:rPr lang="ru-RU" baseline="0" dirty="0" smtClean="0"/>
              <a:t>---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Вижу в чате много 3 и 2... и пара человек написали 1.</a:t>
            </a:r>
          </a:p>
          <a:p>
            <a:r>
              <a:rPr lang="ru-RU" baseline="0" dirty="0" smtClean="0"/>
              <a:t>Ок, тогда этот курс будет рассчитан на 3 и немного на 2 группу учеников.</a:t>
            </a:r>
          </a:p>
          <a:p>
            <a:r>
              <a:rPr lang="ru-RU" baseline="0" dirty="0" smtClean="0"/>
              <a:t>Тем, кто уже хорошо знают какой-либо язык, первые вебинары этого курса могут показаться скучными, но, зато, вы с лёгкостью будете делать домашнее задание.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A2D8-33DE-481F-B226-5B1D40E7C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будут проходить вебинары?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Всего наш курс будет идти на протяжении одного месяца.</a:t>
            </a:r>
          </a:p>
          <a:p>
            <a:r>
              <a:rPr lang="ru-RU" baseline="0" dirty="0" smtClean="0"/>
              <a:t>За это время будет 8 уроков по 2 часа каждый.</a:t>
            </a:r>
          </a:p>
          <a:p>
            <a:r>
              <a:rPr lang="ru-RU" baseline="0" dirty="0" smtClean="0"/>
              <a:t>В начале каждого урока я буду давать небольшой отзыв по прошлым ДЗ и разбирать некоторые из них.</a:t>
            </a:r>
          </a:p>
          <a:p>
            <a:r>
              <a:rPr lang="ru-RU" baseline="0" dirty="0" smtClean="0"/>
              <a:t>В середине урока мы будем делать небольшой перерыв на 5-10 минут.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все ваши вопросы которые вы можете писать в чат я буду отвечать в специальное время между темами во время вебинара.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конце каждого урока буду давать домашнее задание которое следует выполнить до следующего занятия.</a:t>
            </a:r>
          </a:p>
          <a:p>
            <a:r>
              <a:rPr lang="ru-RU" baseline="0" dirty="0" smtClean="0"/>
              <a:t>Так же к ДЗ буду прилагать методички и все прочие материалы и ресурсы которые были на уроке.</a:t>
            </a:r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A2D8-33DE-481F-B226-5B1D40E7C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этом курсе мы научимся программировать на языке </a:t>
            </a:r>
            <a:r>
              <a:rPr lang="en-US" baseline="0" dirty="0" err="1" smtClean="0"/>
              <a:t>GoLang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 современный язык который разработал </a:t>
            </a:r>
            <a:r>
              <a:rPr lang="en-US" baseline="0" dirty="0" smtClean="0"/>
              <a:t>Google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Также будем писать код в современных средах разработки которые используются программистами по всему миру.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Научимся писать программы правильно и так, чтобы они работали быстро и надёжно.</a:t>
            </a:r>
          </a:p>
          <a:p>
            <a:r>
              <a:rPr lang="ru-RU" baseline="0" dirty="0" smtClean="0"/>
              <a:t>Научим наши программы общаться между собой и с другими ресурсами в интернете.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---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того как мы закончим этот курс вы сможете писать свои крутые приложения.</a:t>
            </a:r>
          </a:p>
          <a:p>
            <a:r>
              <a:rPr lang="ru-RU" baseline="0" dirty="0" smtClean="0"/>
              <a:t>Например, вам не составит труда написать своего Вконтакте или Телеграм бота.</a:t>
            </a:r>
          </a:p>
          <a:p>
            <a:r>
              <a:rPr lang="ru-RU" baseline="0" dirty="0" smtClean="0"/>
              <a:t>Или, может быть, вы напишите свой прокси сервер для того же Телеграма.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Также сможете написать продвинутую серверную часть вашего личного сайта, например.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---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GoLang</a:t>
            </a:r>
            <a:r>
              <a:rPr lang="en-US" baseline="0" dirty="0" smtClean="0"/>
              <a:t> </a:t>
            </a:r>
            <a:r>
              <a:rPr lang="ru-RU" baseline="0" dirty="0" smtClean="0"/>
              <a:t>- язык востребованный, специалисты по нему нужны сейчас во многие компании.</a:t>
            </a:r>
          </a:p>
          <a:p>
            <a:r>
              <a:rPr lang="ru-RU" baseline="0" dirty="0" smtClean="0"/>
              <a:t>Для тех кто будет хорошо учиться станут открыты все дороги, в том числе и в крупные Российские или, даже, международные компании.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(Кто пишет на го: </a:t>
            </a:r>
            <a:r>
              <a:rPr lang="en-US" baseline="0" dirty="0" smtClean="0"/>
              <a:t>Google, MTS, </a:t>
            </a:r>
            <a:r>
              <a:rPr lang="en-US" baseline="0" dirty="0" err="1" smtClean="0"/>
              <a:t>Yandex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A2D8-33DE-481F-B226-5B1D40E7C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6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по какому плану у нас будет проходить урок.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начала мы установим сам язык программирования и настроим его.</a:t>
            </a:r>
          </a:p>
          <a:p>
            <a:r>
              <a:rPr lang="ru-RU" baseline="0" dirty="0" smtClean="0"/>
              <a:t>Потом установим редактор кода и создадим проект.</a:t>
            </a:r>
          </a:p>
          <a:p>
            <a:r>
              <a:rPr lang="ru-RU" baseline="0" dirty="0" smtClean="0"/>
              <a:t>Разберём правильную структуру проекта.</a:t>
            </a:r>
          </a:p>
          <a:p>
            <a:r>
              <a:rPr lang="ru-RU" baseline="0" dirty="0" smtClean="0"/>
              <a:t>Затем расскажу про основы языка и как вообще что-то на нём написать и запустить.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процессе всего этого мы напишем простенькую программу которая будет переводить киллограммы в граммы.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конце вебинара будет домашнее задание.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Между каждым из этих пунктов я буду отвечать на ваши вопросы.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A2D8-33DE-481F-B226-5B1D40E7C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579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7452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970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368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9006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862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74444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457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6577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170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656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A12B7-11F1-4E54-B8F0-1E43ADD431D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6BA3-C8E4-4726-9AFA-5BD51409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486" y="693965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Проверка связи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485" y="205079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Если нет звука: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007" y="3222953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 Перезагрузите страницу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4007" y="3685573"/>
            <a:ext cx="4732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 Поставьте качество видео ниже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8395" y="4114604"/>
            <a:ext cx="3975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 Переподключитесь к сети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485" y="5706640"/>
            <a:ext cx="992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Для удобства рекомендую выбрать качество трансляции 720р или 1080р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267" y="693965"/>
            <a:ext cx="2791215" cy="6954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4007" y="2765136"/>
            <a:ext cx="435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ru-RU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Убедитесь, что звук включён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161" y="1617344"/>
            <a:ext cx="3372321" cy="8668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424" y="2673828"/>
            <a:ext cx="3820058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01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486" y="693965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Привет!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9590" y="5180232"/>
            <a:ext cx="217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Юра Кулагин - это я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760765"/>
            <a:ext cx="3353268" cy="3348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486" y="2103657"/>
            <a:ext cx="172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Сотрудник МТС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486" y="2474710"/>
            <a:ext cx="21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GoLang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&amp; JavaScript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486" y="2844042"/>
            <a:ext cx="31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Микросервисная архитектура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471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486" y="693965"/>
            <a:ext cx="568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Кто какие языки уже знает?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 descr="https://yoshikiito.net/blog/wp-content/uploads/2016/10/javascript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6" y="5075851"/>
            <a:ext cx="1019175" cy="11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files.ar25.org/sites/default/files/rub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977" y="5112756"/>
            <a:ext cx="1072938" cy="9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limhost.com.ua/wp-content/uploads/2016/02/PHP-logo.svg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02" y="1017130"/>
            <a:ext cx="1431179" cy="75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cdn-images-1.medium.com/max/1200/1*NmKoNt4c7aJGa89p74mAvQ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548" y="4826608"/>
            <a:ext cx="1515956" cy="15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www.kids-code.com.ua/c++/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14" y="3006659"/>
            <a:ext cx="2237823" cy="111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asterisk-pbx.ru/wiki/_media/blog/lua-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48" y="4952712"/>
            <a:ext cx="1417927" cy="141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yt3.ggpht.com/a/AGF-l7-llUHJLL-UOVohLEtEF1bLB8gQZ8I5NSZMaw=s900-mo-c-c0xffffffff-rj-k-n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931" y="4774071"/>
            <a:ext cx="1621030" cy="162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https://www.mytechlogy.com/upload/by_users/RiteshPatil/251701031725JavaTrainin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16" y="1610072"/>
            <a:ext cx="2098675" cy="148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20486" y="2141930"/>
            <a:ext cx="516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Хорошо знаю и уже писал на (название_языка)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0486" y="251126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процессе изучения (название_языка)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486" y="2880594"/>
            <a:ext cx="407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 знаю языков программирования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186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486" y="693965"/>
            <a:ext cx="657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Как будут проходить вебинары?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486" y="2141930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 уроков по 2 часа с перерывом в 10 минут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0486" y="3249926"/>
            <a:ext cx="44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Домашние задания будут к каждому уроку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486" y="2511262"/>
            <a:ext cx="714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После вебинара будет видеозапись и всё то, что мы делали на уроке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486" y="2880594"/>
            <a:ext cx="632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будут копиться и разбираться в специальное время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548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486" y="693965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Чему научит курс?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486" y="2141930"/>
            <a:ext cx="416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Современный язык программирования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0486" y="3249926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сетью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486" y="2511262"/>
            <a:ext cx="30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современными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486" y="2880594"/>
            <a:ext cx="471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высокопроизводительного софта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 descr="https://hsto.org/webt/uy/iu/m_/uyium_5t2r527jbbfkabrivdg_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38" y="1991579"/>
            <a:ext cx="4312262" cy="28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321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486" y="693965"/>
            <a:ext cx="2489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486" y="2141930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Установим и настроим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GoLang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0486" y="3249926"/>
            <a:ext cx="378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Разберём базовый синтаксис языка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486" y="2511262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Установим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Code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486" y="2880594"/>
            <a:ext cx="304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Разберём структуру проекта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486" y="3619258"/>
            <a:ext cx="438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Напишем и запустим простую программу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486" y="3988590"/>
            <a:ext cx="140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Обсудим ДЗ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154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839</Words>
  <Application>Microsoft Office PowerPoint</Application>
  <PresentationFormat>Widescreen</PresentationFormat>
  <Paragraphs>114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OVERRED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Юрий Кулагин</dc:creator>
  <cp:lastModifiedBy>Юрий Кулагин</cp:lastModifiedBy>
  <cp:revision>15</cp:revision>
  <dcterms:created xsi:type="dcterms:W3CDTF">2019-06-26T13:39:10Z</dcterms:created>
  <dcterms:modified xsi:type="dcterms:W3CDTF">2019-06-26T17:29:09Z</dcterms:modified>
</cp:coreProperties>
</file>