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ED65D68-A631-480E-9E4C-208AF88B281E}">
          <p14:sldIdLst>
            <p14:sldId id="256"/>
            <p14:sldId id="257"/>
            <p14:sldId id="259"/>
            <p14:sldId id="260"/>
            <p14:sldId id="258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6688-BB54-4425-85F2-0868EA4EECD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0EFE-6F72-41CB-886E-B7E278573C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13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6688-BB54-4425-85F2-0868EA4EECD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0EFE-6F72-41CB-886E-B7E278573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6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6688-BB54-4425-85F2-0868EA4EECD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0EFE-6F72-41CB-886E-B7E278573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6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6688-BB54-4425-85F2-0868EA4EECD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0EFE-6F72-41CB-886E-B7E278573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7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6688-BB54-4425-85F2-0868EA4EECD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0EFE-6F72-41CB-886E-B7E278573C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45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6688-BB54-4425-85F2-0868EA4EECD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0EFE-6F72-41CB-886E-B7E278573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3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6688-BB54-4425-85F2-0868EA4EECD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0EFE-6F72-41CB-886E-B7E278573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3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6688-BB54-4425-85F2-0868EA4EECD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0EFE-6F72-41CB-886E-B7E278573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9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6688-BB54-4425-85F2-0868EA4EECD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0EFE-6F72-41CB-886E-B7E278573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6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8186688-BB54-4425-85F2-0868EA4EECD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2D0EFE-6F72-41CB-886E-B7E278573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0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6688-BB54-4425-85F2-0868EA4EECD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0EFE-6F72-41CB-886E-B7E278573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2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8186688-BB54-4425-85F2-0868EA4EECD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2D0EFE-6F72-41CB-886E-B7E278573C9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61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ncase.me/how-i-make-an-explorable-explanation/" TargetMode="Externa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Final_projec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79D25-DDCB-4637-BABA-A24C348A9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73775"/>
          </a:xfrm>
        </p:spPr>
        <p:txBody>
          <a:bodyPr>
            <a:normAutofit/>
          </a:bodyPr>
          <a:lstStyle/>
          <a:p>
            <a:r>
              <a:rPr lang="en-US" sz="6000" dirty="0"/>
              <a:t>Lifecycle of  Hydrocarbons trapped in Soil –An Explorable Explanation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AF5C5-7F0F-4B90-86AA-1ACFBD1103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Janani Kumar</a:t>
            </a:r>
          </a:p>
          <a:p>
            <a:r>
              <a:rPr lang="en-US" dirty="0"/>
              <a:t>Atharva Naik</a:t>
            </a:r>
          </a:p>
        </p:txBody>
      </p:sp>
    </p:spTree>
    <p:extLst>
      <p:ext uri="{BB962C8B-B14F-4D97-AF65-F5344CB8AC3E}">
        <p14:creationId xmlns:p14="http://schemas.microsoft.com/office/powerpoint/2010/main" val="361150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44109-559C-4068-B073-A192AD4F9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Why this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8AABF-88EC-4984-9F66-A2D6D9D74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know that Crude Oil is a non renewable resource of energy. </a:t>
            </a:r>
          </a:p>
          <a:p>
            <a:r>
              <a:rPr lang="en-US" dirty="0"/>
              <a:t>We know that Oil extraction requires Off-shore drilling.</a:t>
            </a:r>
          </a:p>
          <a:p>
            <a:r>
              <a:rPr lang="en-US" dirty="0"/>
              <a:t>We know that Off-shore drilling can be dangerous.</a:t>
            </a:r>
          </a:p>
          <a:p>
            <a:r>
              <a:rPr lang="en-US" dirty="0"/>
              <a:t>We know that when these non-renewable energy sources are used pollutants are released.</a:t>
            </a:r>
          </a:p>
          <a:p>
            <a:r>
              <a:rPr lang="en-US" sz="3200" dirty="0"/>
              <a:t>We seem to know a lot of facts, but how interconnected are these facts in our head?</a:t>
            </a:r>
          </a:p>
          <a:p>
            <a:r>
              <a:rPr lang="en-US" dirty="0"/>
              <a:t>Our goal is to create a simple explorable explanation that highlights the integration of systems in play with respect to oil drilling for someone who is learning about it for the first time.</a:t>
            </a:r>
          </a:p>
        </p:txBody>
      </p:sp>
    </p:spTree>
    <p:extLst>
      <p:ext uri="{BB962C8B-B14F-4D97-AF65-F5344CB8AC3E}">
        <p14:creationId xmlns:p14="http://schemas.microsoft.com/office/powerpoint/2010/main" val="28064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3F00AEE-431D-494F-88C1-EC58DFF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id="{CDAB6AAC-029F-41DE-BE2F-A9D439D2C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14">
            <a:extLst>
              <a:ext uri="{FF2B5EF4-FFF2-40B4-BE49-F238E27FC236}">
                <a16:creationId xmlns:a16="http://schemas.microsoft.com/office/drawing/2014/main" id="{48CAA1E7-B772-4FC1-9062-39237998D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16">
            <a:extLst>
              <a:ext uri="{FF2B5EF4-FFF2-40B4-BE49-F238E27FC236}">
                <a16:creationId xmlns:a16="http://schemas.microsoft.com/office/drawing/2014/main" id="{CC90B2FC-5754-43E9-B9FA-D0B9A6B20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8">
            <a:extLst>
              <a:ext uri="{FF2B5EF4-FFF2-40B4-BE49-F238E27FC236}">
                <a16:creationId xmlns:a16="http://schemas.microsoft.com/office/drawing/2014/main" id="{B2857A16-A25E-49D3-A064-B19068C5A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20">
            <a:extLst>
              <a:ext uri="{FF2B5EF4-FFF2-40B4-BE49-F238E27FC236}">
                <a16:creationId xmlns:a16="http://schemas.microsoft.com/office/drawing/2014/main" id="{F25B651D-AB52-44B4-9F7B-DC23F5A7E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79AE2A0-0689-4CEA-B92C-1F56FAD69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E7838B2-35E2-4C52-8F07-F2892107F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582"/>
          <a:stretch/>
        </p:blipFill>
        <p:spPr>
          <a:xfrm>
            <a:off x="635458" y="660381"/>
            <a:ext cx="3312784" cy="356213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C047C1F-3D26-4A7E-9062-9190DB1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Content Placeholder 3">
            <a:extLst>
              <a:ext uri="{FF2B5EF4-FFF2-40B4-BE49-F238E27FC236}">
                <a16:creationId xmlns:a16="http://schemas.microsoft.com/office/drawing/2014/main" id="{E9420CC1-CCA3-45E9-B48F-5AA89125E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21600000">
            <a:off x="8230289" y="1418626"/>
            <a:ext cx="3312784" cy="204564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BC35EC2-C14F-497A-9E1C-D9E83016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5E4DF-AA73-4CC3-950A-FD5BADC10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872" y="1642238"/>
            <a:ext cx="3312785" cy="15984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F894D2-F1A6-49C9-9F18-2986EA02C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Related work</a:t>
            </a:r>
          </a:p>
        </p:txBody>
      </p:sp>
    </p:spTree>
    <p:extLst>
      <p:ext uri="{BB962C8B-B14F-4D97-AF65-F5344CB8AC3E}">
        <p14:creationId xmlns:p14="http://schemas.microsoft.com/office/powerpoint/2010/main" val="191827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1DF8ADF6-ED12-437A-B2E6-899171324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1F9F851-8444-448D-8731-E4B48C327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01B8763-7870-4868-B9C5-1A0C26DE1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62755092-2A02-4B19-ABF7-2F2AB9C2C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ottom of hill">
            <a:extLst>
              <a:ext uri="{FF2B5EF4-FFF2-40B4-BE49-F238E27FC236}">
                <a16:creationId xmlns:a16="http://schemas.microsoft.com/office/drawing/2014/main" id="{22DBF798-FA1B-4291-A503-9B5961A9D7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58" y="1863712"/>
            <a:ext cx="2484888" cy="115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ADBD06EA-6295-41AD-B616-9DA974C19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201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look out">
            <a:extLst>
              <a:ext uri="{FF2B5EF4-FFF2-40B4-BE49-F238E27FC236}">
                <a16:creationId xmlns:a16="http://schemas.microsoft.com/office/drawing/2014/main" id="{E582C209-9B87-4507-BBF7-22179B1FF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725" y="1708763"/>
            <a:ext cx="2476811" cy="1182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2440AE10-1CFB-40D2-B6FE-1EE33302F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8730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walk up hill">
            <a:extLst>
              <a:ext uri="{FF2B5EF4-FFF2-40B4-BE49-F238E27FC236}">
                <a16:creationId xmlns:a16="http://schemas.microsoft.com/office/drawing/2014/main" id="{4F8B429D-F5B0-4298-B328-3F4F1BDF8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209" y="1833236"/>
            <a:ext cx="2511016" cy="116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1F8DA95A-2087-4C28-9646-5467AF2FC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5464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B5A16B8-D4DD-4B6E-8E67-8D81432C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0AC2BE2F-F3D5-4884-841C-943EAF336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622056F-7F2B-4B8E-94D8-45FE14DCC7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D3C27-A2A3-4FFE-93AB-6086BEA81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Our Process – Nicky Case Process</a:t>
            </a:r>
          </a:p>
        </p:txBody>
      </p:sp>
      <p:pic>
        <p:nvPicPr>
          <p:cNvPr id="18" name="Picture 2" descr="bottom of hill">
            <a:extLst>
              <a:ext uri="{FF2B5EF4-FFF2-40B4-BE49-F238E27FC236}">
                <a16:creationId xmlns:a16="http://schemas.microsoft.com/office/drawing/2014/main" id="{71C9CED9-273E-4B08-BA24-63299D817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374" y="1833236"/>
            <a:ext cx="2484888" cy="115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72BD06-43F3-4E1B-B304-970EFCF93942}"/>
              </a:ext>
            </a:extLst>
          </p:cNvPr>
          <p:cNvSpPr txBox="1"/>
          <p:nvPr/>
        </p:nvSpPr>
        <p:spPr>
          <a:xfrm>
            <a:off x="802530" y="3443189"/>
            <a:ext cx="222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with a question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5372E8-4A15-4A93-A210-B77CD9D39929}"/>
              </a:ext>
            </a:extLst>
          </p:cNvPr>
          <p:cNvSpPr txBox="1"/>
          <p:nvPr/>
        </p:nvSpPr>
        <p:spPr>
          <a:xfrm>
            <a:off x="3544136" y="3481388"/>
            <a:ext cx="222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 the question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A06297-1AD7-47DF-A6AE-C3630C0F2C90}"/>
              </a:ext>
            </a:extLst>
          </p:cNvPr>
          <p:cNvSpPr txBox="1"/>
          <p:nvPr/>
        </p:nvSpPr>
        <p:spPr>
          <a:xfrm>
            <a:off x="6320243" y="3516868"/>
            <a:ext cx="222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 exploration.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A56943-6CCF-42FA-87C7-ABABD72D1266}"/>
              </a:ext>
            </a:extLst>
          </p:cNvPr>
          <p:cNvSpPr txBox="1"/>
          <p:nvPr/>
        </p:nvSpPr>
        <p:spPr>
          <a:xfrm>
            <a:off x="9144382" y="3436773"/>
            <a:ext cx="248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with more 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E4595-60D8-4461-8648-EE7131599CC7}"/>
              </a:ext>
            </a:extLst>
          </p:cNvPr>
          <p:cNvSpPr txBox="1"/>
          <p:nvPr/>
        </p:nvSpPr>
        <p:spPr>
          <a:xfrm>
            <a:off x="802530" y="5704691"/>
            <a:ext cx="1082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from: </a:t>
            </a:r>
            <a:r>
              <a:rPr lang="en-US" dirty="0">
                <a:hlinkClick r:id="rId5"/>
              </a:rPr>
              <a:t>https://blog.ncase.me/how-i-make-an-explorable-explanation/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468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3046F7-451A-4183-891E-35067FE661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0" t="722" r="550" b="-722"/>
          <a:stretch/>
        </p:blipFill>
        <p:spPr>
          <a:xfrm rot="5400000">
            <a:off x="-16741" y="1060680"/>
            <a:ext cx="5847589" cy="47686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B4538D-05EC-43E3-9316-0498D8BBCF39}"/>
              </a:ext>
            </a:extLst>
          </p:cNvPr>
          <p:cNvSpPr txBox="1"/>
          <p:nvPr/>
        </p:nvSpPr>
        <p:spPr>
          <a:xfrm>
            <a:off x="5541818" y="748145"/>
            <a:ext cx="59205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:Introduce system level thinking of the ideas that have to be conveyed.</a:t>
            </a:r>
          </a:p>
          <a:p>
            <a:endParaRPr lang="en-US" dirty="0"/>
          </a:p>
          <a:p>
            <a:r>
              <a:rPr lang="en-US" dirty="0"/>
              <a:t>How?: Using Loopy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Task: Explain key processes visually.</a:t>
            </a:r>
          </a:p>
          <a:p>
            <a:endParaRPr lang="en-US" dirty="0"/>
          </a:p>
          <a:p>
            <a:r>
              <a:rPr lang="en-US" dirty="0"/>
              <a:t>How? Stop motion animation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Task: Leave the reader with more questions and resources.</a:t>
            </a:r>
          </a:p>
          <a:p>
            <a:endParaRPr lang="en-US" dirty="0"/>
          </a:p>
          <a:p>
            <a:r>
              <a:rPr lang="en-US" dirty="0"/>
              <a:t>How? Interactive data exchange.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Goal: Create a webpage encompassing the output of each task.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21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638892E-C2A5-4DB9-B4D3-22B4DA4B3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9765C2F-E3D0-4261-9A4A-F97B2C609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Content Placeholder 37">
            <a:extLst>
              <a:ext uri="{FF2B5EF4-FFF2-40B4-BE49-F238E27FC236}">
                <a16:creationId xmlns:a16="http://schemas.microsoft.com/office/drawing/2014/main" id="{BA0B1992-37B7-44A0-9A1A-9B48DD6BB7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1972" y="653246"/>
            <a:ext cx="5571023" cy="50314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FFE354-32E1-493A-8244-14464BCB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1639" y="634946"/>
            <a:ext cx="5198104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Story Boarding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5DAFA5-7A0B-44F6-94F9-10F7AF298F88}"/>
              </a:ext>
            </a:extLst>
          </p:cNvPr>
          <p:cNvSpPr txBox="1"/>
          <p:nvPr/>
        </p:nvSpPr>
        <p:spPr>
          <a:xfrm>
            <a:off x="6177012" y="2502409"/>
            <a:ext cx="4627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page consisting of: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Integrated System 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Animate steps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Interactive data exchange</a:t>
            </a:r>
          </a:p>
        </p:txBody>
      </p:sp>
    </p:spTree>
    <p:extLst>
      <p:ext uri="{BB962C8B-B14F-4D97-AF65-F5344CB8AC3E}">
        <p14:creationId xmlns:p14="http://schemas.microsoft.com/office/powerpoint/2010/main" val="3825140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>
            <a:extLst>
              <a:ext uri="{FF2B5EF4-FFF2-40B4-BE49-F238E27FC236}">
                <a16:creationId xmlns:a16="http://schemas.microsoft.com/office/drawing/2014/main" id="{58331D47-DE7A-4F51-9D59-FD68F3BDD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99DEDC60-6312-4214-B219-E46479D7E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16">
            <a:extLst>
              <a:ext uri="{FF2B5EF4-FFF2-40B4-BE49-F238E27FC236}">
                <a16:creationId xmlns:a16="http://schemas.microsoft.com/office/drawing/2014/main" id="{D92A1B31-DB63-435D-93E6-9712CDF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18">
            <a:extLst>
              <a:ext uri="{FF2B5EF4-FFF2-40B4-BE49-F238E27FC236}">
                <a16:creationId xmlns:a16="http://schemas.microsoft.com/office/drawing/2014/main" id="{66B8738D-6184-4200-93C8-A38B49E39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B6938A-806F-4D5B-A2BE-D122F955A02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845" y="216316"/>
            <a:ext cx="5275227" cy="4945253"/>
          </a:xfrm>
          <a:prstGeom prst="rect">
            <a:avLst/>
          </a:prstGeom>
        </p:spPr>
      </p:pic>
      <p:sp>
        <p:nvSpPr>
          <p:cNvPr id="32" name="Rectangle 20">
            <a:extLst>
              <a:ext uri="{FF2B5EF4-FFF2-40B4-BE49-F238E27FC236}">
                <a16:creationId xmlns:a16="http://schemas.microsoft.com/office/drawing/2014/main" id="{5B73017D-B127-4D47-BB33-0DA52359F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DCA5630-5D00-4218-8C1D-1406F63805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4" r="-2" b="2005"/>
          <a:stretch/>
        </p:blipFill>
        <p:spPr>
          <a:xfrm rot="5400000">
            <a:off x="1196473" y="515736"/>
            <a:ext cx="5060344" cy="4395020"/>
          </a:xfrm>
          <a:prstGeom prst="rect">
            <a:avLst/>
          </a:prstGeom>
        </p:spPr>
      </p:pic>
      <p:cxnSp>
        <p:nvCxnSpPr>
          <p:cNvPr id="33" name="Straight Connector 22">
            <a:extLst>
              <a:ext uri="{FF2B5EF4-FFF2-40B4-BE49-F238E27FC236}">
                <a16:creationId xmlns:a16="http://schemas.microsoft.com/office/drawing/2014/main" id="{C2B7B8EB-0638-43BD-9A64-62F95F505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24">
            <a:extLst>
              <a:ext uri="{FF2B5EF4-FFF2-40B4-BE49-F238E27FC236}">
                <a16:creationId xmlns:a16="http://schemas.microsoft.com/office/drawing/2014/main" id="{C1AD70F9-2AA8-40AD-81F2-0D7BC881C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95E83E-3C35-4C05-B1FC-CBF86CCB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F45E-3919-45DC-A193-D6E726EFD6F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1463" y="5276660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Story Board for stop motion animation</a:t>
            </a:r>
          </a:p>
        </p:txBody>
      </p:sp>
    </p:spTree>
    <p:extLst>
      <p:ext uri="{BB962C8B-B14F-4D97-AF65-F5344CB8AC3E}">
        <p14:creationId xmlns:p14="http://schemas.microsoft.com/office/powerpoint/2010/main" val="116146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D725-F293-4B89-B23C-A6A56DC5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in Progress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4CF28A9-F2D9-4B81-8074-54C827C24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: </a:t>
            </a:r>
            <a:r>
              <a:rPr lang="en-US" dirty="0">
                <a:hlinkClick r:id="rId2"/>
              </a:rPr>
              <a:t>http://localhost:8000/Final_project.html#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588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1A4C-4A23-48BD-833C-614602450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and task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5006A-D686-404D-A7B7-59B2C02FC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1. Incorporate feedback from today.</a:t>
            </a:r>
          </a:p>
          <a:p>
            <a:r>
              <a:rPr lang="en-US" dirty="0"/>
              <a:t>2. Annotate stop motion videos.</a:t>
            </a:r>
          </a:p>
          <a:p>
            <a:r>
              <a:rPr lang="en-US" dirty="0"/>
              <a:t>3.Validate data for collection.</a:t>
            </a:r>
          </a:p>
          <a:p>
            <a:r>
              <a:rPr lang="en-US" dirty="0"/>
              <a:t>4. Enhance system integration diagram.</a:t>
            </a:r>
          </a:p>
          <a:p>
            <a:r>
              <a:rPr lang="en-US" dirty="0"/>
              <a:t>5. Learn More section.</a:t>
            </a:r>
          </a:p>
          <a:p>
            <a:endParaRPr lang="en-US" dirty="0"/>
          </a:p>
          <a:p>
            <a:r>
              <a:rPr lang="en-US" dirty="0"/>
              <a:t>Task breakdown:</a:t>
            </a:r>
          </a:p>
          <a:p>
            <a:r>
              <a:rPr lang="en-US" dirty="0"/>
              <a:t>Conceptualizing, Story Boards, Video capture : Janani and Atharva.</a:t>
            </a:r>
          </a:p>
          <a:p>
            <a:r>
              <a:rPr lang="en-US" dirty="0"/>
              <a:t>Video Editing: Atharva</a:t>
            </a:r>
          </a:p>
          <a:p>
            <a:r>
              <a:rPr lang="en-US" dirty="0"/>
              <a:t>Website: Janani</a:t>
            </a:r>
          </a:p>
        </p:txBody>
      </p:sp>
    </p:spTree>
    <p:extLst>
      <p:ext uri="{BB962C8B-B14F-4D97-AF65-F5344CB8AC3E}">
        <p14:creationId xmlns:p14="http://schemas.microsoft.com/office/powerpoint/2010/main" val="25807158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654</TotalTime>
  <Words>310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Lifecycle of  Hydrocarbons trapped in Soil –An Explorable Explanation</vt:lpstr>
      <vt:lpstr>Why this Problem?</vt:lpstr>
      <vt:lpstr>Related work</vt:lpstr>
      <vt:lpstr>Our Process – Nicky Case Process</vt:lpstr>
      <vt:lpstr>PowerPoint Presentation</vt:lpstr>
      <vt:lpstr>Story Boarding</vt:lpstr>
      <vt:lpstr>Story Board for stop motion animation</vt:lpstr>
      <vt:lpstr>Work in Progress</vt:lpstr>
      <vt:lpstr>Next steps and task breakdown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Lifecycle of  Hydrocarbons trapped in Soil –An Explorable Explanation</dc:title>
  <dc:creator>Janani Kumar</dc:creator>
  <cp:lastModifiedBy>Janani Kumar</cp:lastModifiedBy>
  <cp:revision>16</cp:revision>
  <dcterms:created xsi:type="dcterms:W3CDTF">2018-05-21T07:39:51Z</dcterms:created>
  <dcterms:modified xsi:type="dcterms:W3CDTF">2018-05-22T00:13:24Z</dcterms:modified>
</cp:coreProperties>
</file>