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5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4" d="100"/>
          <a:sy n="64" d="100"/>
        </p:scale>
        <p:origin x="9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EEC90-6BA9-5729-C90E-80ECE94E2C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01FE306-3876-2B20-AA7B-FF564C95A3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B884699-C0F2-B10F-EE32-4C153FB66326}"/>
              </a:ext>
            </a:extLst>
          </p:cNvPr>
          <p:cNvSpPr>
            <a:spLocks noGrp="1"/>
          </p:cNvSpPr>
          <p:nvPr>
            <p:ph type="dt" sz="half" idx="10"/>
          </p:nvPr>
        </p:nvSpPr>
        <p:spPr/>
        <p:txBody>
          <a:bodyPr/>
          <a:lstStyle/>
          <a:p>
            <a:fld id="{4481C800-A252-467D-A733-5A46D416672D}" type="datetimeFigureOut">
              <a:rPr lang="en-US" smtClean="0"/>
              <a:t>5/8/2024</a:t>
            </a:fld>
            <a:endParaRPr lang="en-US"/>
          </a:p>
        </p:txBody>
      </p:sp>
      <p:sp>
        <p:nvSpPr>
          <p:cNvPr id="5" name="Footer Placeholder 4">
            <a:extLst>
              <a:ext uri="{FF2B5EF4-FFF2-40B4-BE49-F238E27FC236}">
                <a16:creationId xmlns:a16="http://schemas.microsoft.com/office/drawing/2014/main" id="{69A1FE55-1630-5D3F-B4CB-A66A049F41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0CE591-F519-02C4-2F2C-B35A6FEB474D}"/>
              </a:ext>
            </a:extLst>
          </p:cNvPr>
          <p:cNvSpPr>
            <a:spLocks noGrp="1"/>
          </p:cNvSpPr>
          <p:nvPr>
            <p:ph type="sldNum" sz="quarter" idx="12"/>
          </p:nvPr>
        </p:nvSpPr>
        <p:spPr/>
        <p:txBody>
          <a:bodyPr/>
          <a:lstStyle/>
          <a:p>
            <a:fld id="{A090AFB5-4874-43A4-963F-49DFAB85F20C}" type="slidenum">
              <a:rPr lang="en-US" smtClean="0"/>
              <a:t>‹#›</a:t>
            </a:fld>
            <a:endParaRPr lang="en-US"/>
          </a:p>
        </p:txBody>
      </p:sp>
    </p:spTree>
    <p:extLst>
      <p:ext uri="{BB962C8B-B14F-4D97-AF65-F5344CB8AC3E}">
        <p14:creationId xmlns:p14="http://schemas.microsoft.com/office/powerpoint/2010/main" val="2922079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80BD5-214A-82D5-0CD3-F3D8C9E70A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F28BEF9-EB9C-76BD-CBD1-BCE34EF091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937AC7-C2B4-0A55-7BB8-49C296CE7866}"/>
              </a:ext>
            </a:extLst>
          </p:cNvPr>
          <p:cNvSpPr>
            <a:spLocks noGrp="1"/>
          </p:cNvSpPr>
          <p:nvPr>
            <p:ph type="dt" sz="half" idx="10"/>
          </p:nvPr>
        </p:nvSpPr>
        <p:spPr/>
        <p:txBody>
          <a:bodyPr/>
          <a:lstStyle/>
          <a:p>
            <a:fld id="{4481C800-A252-467D-A733-5A46D416672D}" type="datetimeFigureOut">
              <a:rPr lang="en-US" smtClean="0"/>
              <a:t>5/8/2024</a:t>
            </a:fld>
            <a:endParaRPr lang="en-US"/>
          </a:p>
        </p:txBody>
      </p:sp>
      <p:sp>
        <p:nvSpPr>
          <p:cNvPr id="5" name="Footer Placeholder 4">
            <a:extLst>
              <a:ext uri="{FF2B5EF4-FFF2-40B4-BE49-F238E27FC236}">
                <a16:creationId xmlns:a16="http://schemas.microsoft.com/office/drawing/2014/main" id="{46321AFD-7F08-8C0C-2983-A0286C5EF5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CE8A8B-9078-5707-B931-BACAEA0AD641}"/>
              </a:ext>
            </a:extLst>
          </p:cNvPr>
          <p:cNvSpPr>
            <a:spLocks noGrp="1"/>
          </p:cNvSpPr>
          <p:nvPr>
            <p:ph type="sldNum" sz="quarter" idx="12"/>
          </p:nvPr>
        </p:nvSpPr>
        <p:spPr/>
        <p:txBody>
          <a:bodyPr/>
          <a:lstStyle/>
          <a:p>
            <a:fld id="{A090AFB5-4874-43A4-963F-49DFAB85F20C}" type="slidenum">
              <a:rPr lang="en-US" smtClean="0"/>
              <a:t>‹#›</a:t>
            </a:fld>
            <a:endParaRPr lang="en-US"/>
          </a:p>
        </p:txBody>
      </p:sp>
    </p:spTree>
    <p:extLst>
      <p:ext uri="{BB962C8B-B14F-4D97-AF65-F5344CB8AC3E}">
        <p14:creationId xmlns:p14="http://schemas.microsoft.com/office/powerpoint/2010/main" val="2439005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247DC4-8ECC-1E74-9452-5F3ACC19882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7B12600-12B3-B12D-CA47-DA3363228F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1169F4-73C6-C567-A8E7-34E747F525FE}"/>
              </a:ext>
            </a:extLst>
          </p:cNvPr>
          <p:cNvSpPr>
            <a:spLocks noGrp="1"/>
          </p:cNvSpPr>
          <p:nvPr>
            <p:ph type="dt" sz="half" idx="10"/>
          </p:nvPr>
        </p:nvSpPr>
        <p:spPr/>
        <p:txBody>
          <a:bodyPr/>
          <a:lstStyle/>
          <a:p>
            <a:fld id="{4481C800-A252-467D-A733-5A46D416672D}" type="datetimeFigureOut">
              <a:rPr lang="en-US" smtClean="0"/>
              <a:t>5/8/2024</a:t>
            </a:fld>
            <a:endParaRPr lang="en-US"/>
          </a:p>
        </p:txBody>
      </p:sp>
      <p:sp>
        <p:nvSpPr>
          <p:cNvPr id="5" name="Footer Placeholder 4">
            <a:extLst>
              <a:ext uri="{FF2B5EF4-FFF2-40B4-BE49-F238E27FC236}">
                <a16:creationId xmlns:a16="http://schemas.microsoft.com/office/drawing/2014/main" id="{5CA09D22-7196-5162-9D32-E673EBF7CB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EE61CD-C1C4-4029-6D66-05760F806960}"/>
              </a:ext>
            </a:extLst>
          </p:cNvPr>
          <p:cNvSpPr>
            <a:spLocks noGrp="1"/>
          </p:cNvSpPr>
          <p:nvPr>
            <p:ph type="sldNum" sz="quarter" idx="12"/>
          </p:nvPr>
        </p:nvSpPr>
        <p:spPr/>
        <p:txBody>
          <a:bodyPr/>
          <a:lstStyle/>
          <a:p>
            <a:fld id="{A090AFB5-4874-43A4-963F-49DFAB85F20C}" type="slidenum">
              <a:rPr lang="en-US" smtClean="0"/>
              <a:t>‹#›</a:t>
            </a:fld>
            <a:endParaRPr lang="en-US"/>
          </a:p>
        </p:txBody>
      </p:sp>
    </p:spTree>
    <p:extLst>
      <p:ext uri="{BB962C8B-B14F-4D97-AF65-F5344CB8AC3E}">
        <p14:creationId xmlns:p14="http://schemas.microsoft.com/office/powerpoint/2010/main" val="609876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F1FCD-79B1-C314-4E27-8641DDF031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7E0690-92EB-D980-35A5-C7991F7E7D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1628CE-934D-71DB-1344-DFED2C6CFF1E}"/>
              </a:ext>
            </a:extLst>
          </p:cNvPr>
          <p:cNvSpPr>
            <a:spLocks noGrp="1"/>
          </p:cNvSpPr>
          <p:nvPr>
            <p:ph type="dt" sz="half" idx="10"/>
          </p:nvPr>
        </p:nvSpPr>
        <p:spPr/>
        <p:txBody>
          <a:bodyPr/>
          <a:lstStyle/>
          <a:p>
            <a:fld id="{4481C800-A252-467D-A733-5A46D416672D}" type="datetimeFigureOut">
              <a:rPr lang="en-US" smtClean="0"/>
              <a:t>5/8/2024</a:t>
            </a:fld>
            <a:endParaRPr lang="en-US"/>
          </a:p>
        </p:txBody>
      </p:sp>
      <p:sp>
        <p:nvSpPr>
          <p:cNvPr id="5" name="Footer Placeholder 4">
            <a:extLst>
              <a:ext uri="{FF2B5EF4-FFF2-40B4-BE49-F238E27FC236}">
                <a16:creationId xmlns:a16="http://schemas.microsoft.com/office/drawing/2014/main" id="{3E9D943D-DA30-FC2D-184E-FBED115FC8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14865C-99BF-A047-22B4-597D8EE4F62D}"/>
              </a:ext>
            </a:extLst>
          </p:cNvPr>
          <p:cNvSpPr>
            <a:spLocks noGrp="1"/>
          </p:cNvSpPr>
          <p:nvPr>
            <p:ph type="sldNum" sz="quarter" idx="12"/>
          </p:nvPr>
        </p:nvSpPr>
        <p:spPr/>
        <p:txBody>
          <a:bodyPr/>
          <a:lstStyle/>
          <a:p>
            <a:fld id="{A090AFB5-4874-43A4-963F-49DFAB85F20C}" type="slidenum">
              <a:rPr lang="en-US" smtClean="0"/>
              <a:t>‹#›</a:t>
            </a:fld>
            <a:endParaRPr lang="en-US"/>
          </a:p>
        </p:txBody>
      </p:sp>
    </p:spTree>
    <p:extLst>
      <p:ext uri="{BB962C8B-B14F-4D97-AF65-F5344CB8AC3E}">
        <p14:creationId xmlns:p14="http://schemas.microsoft.com/office/powerpoint/2010/main" val="4002463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39A18-2B7B-4A05-8375-284B91CEDD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258D8AE-0932-94E4-D1B2-38F7735AF2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396D56-3F90-09FD-9873-87E3D87FC51C}"/>
              </a:ext>
            </a:extLst>
          </p:cNvPr>
          <p:cNvSpPr>
            <a:spLocks noGrp="1"/>
          </p:cNvSpPr>
          <p:nvPr>
            <p:ph type="dt" sz="half" idx="10"/>
          </p:nvPr>
        </p:nvSpPr>
        <p:spPr/>
        <p:txBody>
          <a:bodyPr/>
          <a:lstStyle/>
          <a:p>
            <a:fld id="{4481C800-A252-467D-A733-5A46D416672D}" type="datetimeFigureOut">
              <a:rPr lang="en-US" smtClean="0"/>
              <a:t>5/8/2024</a:t>
            </a:fld>
            <a:endParaRPr lang="en-US"/>
          </a:p>
        </p:txBody>
      </p:sp>
      <p:sp>
        <p:nvSpPr>
          <p:cNvPr id="5" name="Footer Placeholder 4">
            <a:extLst>
              <a:ext uri="{FF2B5EF4-FFF2-40B4-BE49-F238E27FC236}">
                <a16:creationId xmlns:a16="http://schemas.microsoft.com/office/drawing/2014/main" id="{4974270C-5565-68F7-1D3B-AB17B7E98D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2DE0DD-3B52-80F3-FA87-91ADE35E0489}"/>
              </a:ext>
            </a:extLst>
          </p:cNvPr>
          <p:cNvSpPr>
            <a:spLocks noGrp="1"/>
          </p:cNvSpPr>
          <p:nvPr>
            <p:ph type="sldNum" sz="quarter" idx="12"/>
          </p:nvPr>
        </p:nvSpPr>
        <p:spPr/>
        <p:txBody>
          <a:bodyPr/>
          <a:lstStyle/>
          <a:p>
            <a:fld id="{A090AFB5-4874-43A4-963F-49DFAB85F20C}" type="slidenum">
              <a:rPr lang="en-US" smtClean="0"/>
              <a:t>‹#›</a:t>
            </a:fld>
            <a:endParaRPr lang="en-US"/>
          </a:p>
        </p:txBody>
      </p:sp>
    </p:spTree>
    <p:extLst>
      <p:ext uri="{BB962C8B-B14F-4D97-AF65-F5344CB8AC3E}">
        <p14:creationId xmlns:p14="http://schemas.microsoft.com/office/powerpoint/2010/main" val="657454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B4A95-FB2D-C542-6536-2FB8F5C41C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70B62E-DAA5-D54D-86F0-234E9E0FF0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4301335-490E-A9A4-A3F9-0E2EA56D61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B2B804B-7459-C836-0C45-D1358C128442}"/>
              </a:ext>
            </a:extLst>
          </p:cNvPr>
          <p:cNvSpPr>
            <a:spLocks noGrp="1"/>
          </p:cNvSpPr>
          <p:nvPr>
            <p:ph type="dt" sz="half" idx="10"/>
          </p:nvPr>
        </p:nvSpPr>
        <p:spPr/>
        <p:txBody>
          <a:bodyPr/>
          <a:lstStyle/>
          <a:p>
            <a:fld id="{4481C800-A252-467D-A733-5A46D416672D}" type="datetimeFigureOut">
              <a:rPr lang="en-US" smtClean="0"/>
              <a:t>5/8/2024</a:t>
            </a:fld>
            <a:endParaRPr lang="en-US"/>
          </a:p>
        </p:txBody>
      </p:sp>
      <p:sp>
        <p:nvSpPr>
          <p:cNvPr id="6" name="Footer Placeholder 5">
            <a:extLst>
              <a:ext uri="{FF2B5EF4-FFF2-40B4-BE49-F238E27FC236}">
                <a16:creationId xmlns:a16="http://schemas.microsoft.com/office/drawing/2014/main" id="{83532C2A-5BEF-521E-711D-95B1E72FB9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3001E5-81AF-47B8-43C1-D491CA14440D}"/>
              </a:ext>
            </a:extLst>
          </p:cNvPr>
          <p:cNvSpPr>
            <a:spLocks noGrp="1"/>
          </p:cNvSpPr>
          <p:nvPr>
            <p:ph type="sldNum" sz="quarter" idx="12"/>
          </p:nvPr>
        </p:nvSpPr>
        <p:spPr/>
        <p:txBody>
          <a:bodyPr/>
          <a:lstStyle/>
          <a:p>
            <a:fld id="{A090AFB5-4874-43A4-963F-49DFAB85F20C}" type="slidenum">
              <a:rPr lang="en-US" smtClean="0"/>
              <a:t>‹#›</a:t>
            </a:fld>
            <a:endParaRPr lang="en-US"/>
          </a:p>
        </p:txBody>
      </p:sp>
    </p:spTree>
    <p:extLst>
      <p:ext uri="{BB962C8B-B14F-4D97-AF65-F5344CB8AC3E}">
        <p14:creationId xmlns:p14="http://schemas.microsoft.com/office/powerpoint/2010/main" val="1363205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924D5-609D-A1E7-0DE6-B0D6D8383B2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EB57D29-EAC6-159A-63B3-BB29BD6FC3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CBBBF0-BE40-E0F5-A11F-C90379E24FC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9D19FAC-72C7-2619-51C3-12A4682573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33E8AF-9F63-DF67-624F-F72C3E3C6D7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A01143-D848-4463-07B1-AA0975ABDB0B}"/>
              </a:ext>
            </a:extLst>
          </p:cNvPr>
          <p:cNvSpPr>
            <a:spLocks noGrp="1"/>
          </p:cNvSpPr>
          <p:nvPr>
            <p:ph type="dt" sz="half" idx="10"/>
          </p:nvPr>
        </p:nvSpPr>
        <p:spPr/>
        <p:txBody>
          <a:bodyPr/>
          <a:lstStyle/>
          <a:p>
            <a:fld id="{4481C800-A252-467D-A733-5A46D416672D}" type="datetimeFigureOut">
              <a:rPr lang="en-US" smtClean="0"/>
              <a:t>5/8/2024</a:t>
            </a:fld>
            <a:endParaRPr lang="en-US"/>
          </a:p>
        </p:txBody>
      </p:sp>
      <p:sp>
        <p:nvSpPr>
          <p:cNvPr id="8" name="Footer Placeholder 7">
            <a:extLst>
              <a:ext uri="{FF2B5EF4-FFF2-40B4-BE49-F238E27FC236}">
                <a16:creationId xmlns:a16="http://schemas.microsoft.com/office/drawing/2014/main" id="{06B6BCFA-F313-59A6-4E0E-A0CD165CC9B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9BAD123-3266-0448-DB82-691D6187B465}"/>
              </a:ext>
            </a:extLst>
          </p:cNvPr>
          <p:cNvSpPr>
            <a:spLocks noGrp="1"/>
          </p:cNvSpPr>
          <p:nvPr>
            <p:ph type="sldNum" sz="quarter" idx="12"/>
          </p:nvPr>
        </p:nvSpPr>
        <p:spPr/>
        <p:txBody>
          <a:bodyPr/>
          <a:lstStyle/>
          <a:p>
            <a:fld id="{A090AFB5-4874-43A4-963F-49DFAB85F20C}" type="slidenum">
              <a:rPr lang="en-US" smtClean="0"/>
              <a:t>‹#›</a:t>
            </a:fld>
            <a:endParaRPr lang="en-US"/>
          </a:p>
        </p:txBody>
      </p:sp>
    </p:spTree>
    <p:extLst>
      <p:ext uri="{BB962C8B-B14F-4D97-AF65-F5344CB8AC3E}">
        <p14:creationId xmlns:p14="http://schemas.microsoft.com/office/powerpoint/2010/main" val="2086386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9A40C-2194-ED67-9A76-4A2887E89AA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31352C2-80FA-88FA-AF60-6C775FA4BB48}"/>
              </a:ext>
            </a:extLst>
          </p:cNvPr>
          <p:cNvSpPr>
            <a:spLocks noGrp="1"/>
          </p:cNvSpPr>
          <p:nvPr>
            <p:ph type="dt" sz="half" idx="10"/>
          </p:nvPr>
        </p:nvSpPr>
        <p:spPr/>
        <p:txBody>
          <a:bodyPr/>
          <a:lstStyle/>
          <a:p>
            <a:fld id="{4481C800-A252-467D-A733-5A46D416672D}" type="datetimeFigureOut">
              <a:rPr lang="en-US" smtClean="0"/>
              <a:t>5/8/2024</a:t>
            </a:fld>
            <a:endParaRPr lang="en-US"/>
          </a:p>
        </p:txBody>
      </p:sp>
      <p:sp>
        <p:nvSpPr>
          <p:cNvPr id="4" name="Footer Placeholder 3">
            <a:extLst>
              <a:ext uri="{FF2B5EF4-FFF2-40B4-BE49-F238E27FC236}">
                <a16:creationId xmlns:a16="http://schemas.microsoft.com/office/drawing/2014/main" id="{0CAEC806-0AA2-0973-7FF8-081F467058E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C4C669-8341-F21B-34D8-85A46585F579}"/>
              </a:ext>
            </a:extLst>
          </p:cNvPr>
          <p:cNvSpPr>
            <a:spLocks noGrp="1"/>
          </p:cNvSpPr>
          <p:nvPr>
            <p:ph type="sldNum" sz="quarter" idx="12"/>
          </p:nvPr>
        </p:nvSpPr>
        <p:spPr/>
        <p:txBody>
          <a:bodyPr/>
          <a:lstStyle/>
          <a:p>
            <a:fld id="{A090AFB5-4874-43A4-963F-49DFAB85F20C}" type="slidenum">
              <a:rPr lang="en-US" smtClean="0"/>
              <a:t>‹#›</a:t>
            </a:fld>
            <a:endParaRPr lang="en-US"/>
          </a:p>
        </p:txBody>
      </p:sp>
    </p:spTree>
    <p:extLst>
      <p:ext uri="{BB962C8B-B14F-4D97-AF65-F5344CB8AC3E}">
        <p14:creationId xmlns:p14="http://schemas.microsoft.com/office/powerpoint/2010/main" val="1396698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35631E-481F-3421-4651-821395E0C26E}"/>
              </a:ext>
            </a:extLst>
          </p:cNvPr>
          <p:cNvSpPr>
            <a:spLocks noGrp="1"/>
          </p:cNvSpPr>
          <p:nvPr>
            <p:ph type="dt" sz="half" idx="10"/>
          </p:nvPr>
        </p:nvSpPr>
        <p:spPr/>
        <p:txBody>
          <a:bodyPr/>
          <a:lstStyle/>
          <a:p>
            <a:fld id="{4481C800-A252-467D-A733-5A46D416672D}" type="datetimeFigureOut">
              <a:rPr lang="en-US" smtClean="0"/>
              <a:t>5/8/2024</a:t>
            </a:fld>
            <a:endParaRPr lang="en-US"/>
          </a:p>
        </p:txBody>
      </p:sp>
      <p:sp>
        <p:nvSpPr>
          <p:cNvPr id="3" name="Footer Placeholder 2">
            <a:extLst>
              <a:ext uri="{FF2B5EF4-FFF2-40B4-BE49-F238E27FC236}">
                <a16:creationId xmlns:a16="http://schemas.microsoft.com/office/drawing/2014/main" id="{92D25480-4620-5163-20D9-DAE59EBDBB3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1FB2D70-5824-634A-7819-2E1A1BC99A9D}"/>
              </a:ext>
            </a:extLst>
          </p:cNvPr>
          <p:cNvSpPr>
            <a:spLocks noGrp="1"/>
          </p:cNvSpPr>
          <p:nvPr>
            <p:ph type="sldNum" sz="quarter" idx="12"/>
          </p:nvPr>
        </p:nvSpPr>
        <p:spPr/>
        <p:txBody>
          <a:bodyPr/>
          <a:lstStyle/>
          <a:p>
            <a:fld id="{A090AFB5-4874-43A4-963F-49DFAB85F20C}" type="slidenum">
              <a:rPr lang="en-US" smtClean="0"/>
              <a:t>‹#›</a:t>
            </a:fld>
            <a:endParaRPr lang="en-US"/>
          </a:p>
        </p:txBody>
      </p:sp>
    </p:spTree>
    <p:extLst>
      <p:ext uri="{BB962C8B-B14F-4D97-AF65-F5344CB8AC3E}">
        <p14:creationId xmlns:p14="http://schemas.microsoft.com/office/powerpoint/2010/main" val="2324531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9AE87-B0FE-80F0-7093-FB1376661D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A3D16EB-EAC8-4349-720E-C3400CFBDA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9B64169-9166-8445-E5AB-F4CB8EBBA8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AC5D19-7F72-BC0D-D60B-34F3571EC3F6}"/>
              </a:ext>
            </a:extLst>
          </p:cNvPr>
          <p:cNvSpPr>
            <a:spLocks noGrp="1"/>
          </p:cNvSpPr>
          <p:nvPr>
            <p:ph type="dt" sz="half" idx="10"/>
          </p:nvPr>
        </p:nvSpPr>
        <p:spPr/>
        <p:txBody>
          <a:bodyPr/>
          <a:lstStyle/>
          <a:p>
            <a:fld id="{4481C800-A252-467D-A733-5A46D416672D}" type="datetimeFigureOut">
              <a:rPr lang="en-US" smtClean="0"/>
              <a:t>5/8/2024</a:t>
            </a:fld>
            <a:endParaRPr lang="en-US"/>
          </a:p>
        </p:txBody>
      </p:sp>
      <p:sp>
        <p:nvSpPr>
          <p:cNvPr id="6" name="Footer Placeholder 5">
            <a:extLst>
              <a:ext uri="{FF2B5EF4-FFF2-40B4-BE49-F238E27FC236}">
                <a16:creationId xmlns:a16="http://schemas.microsoft.com/office/drawing/2014/main" id="{6BB00ED3-1D56-ADBE-61C1-A241FC921C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C1C3E4-E8E5-1282-DFD8-5DD645724234}"/>
              </a:ext>
            </a:extLst>
          </p:cNvPr>
          <p:cNvSpPr>
            <a:spLocks noGrp="1"/>
          </p:cNvSpPr>
          <p:nvPr>
            <p:ph type="sldNum" sz="quarter" idx="12"/>
          </p:nvPr>
        </p:nvSpPr>
        <p:spPr/>
        <p:txBody>
          <a:bodyPr/>
          <a:lstStyle/>
          <a:p>
            <a:fld id="{A090AFB5-4874-43A4-963F-49DFAB85F20C}" type="slidenum">
              <a:rPr lang="en-US" smtClean="0"/>
              <a:t>‹#›</a:t>
            </a:fld>
            <a:endParaRPr lang="en-US"/>
          </a:p>
        </p:txBody>
      </p:sp>
    </p:spTree>
    <p:extLst>
      <p:ext uri="{BB962C8B-B14F-4D97-AF65-F5344CB8AC3E}">
        <p14:creationId xmlns:p14="http://schemas.microsoft.com/office/powerpoint/2010/main" val="3465974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CFC33-6F36-0080-25D5-98A9CCCFBA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E725733-F108-740B-4BE6-967DA3D2A7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27C8AF1-C158-F9E8-C4E3-FD28C4D9E3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FCD871-3387-050F-0FF7-81B31AC9201F}"/>
              </a:ext>
            </a:extLst>
          </p:cNvPr>
          <p:cNvSpPr>
            <a:spLocks noGrp="1"/>
          </p:cNvSpPr>
          <p:nvPr>
            <p:ph type="dt" sz="half" idx="10"/>
          </p:nvPr>
        </p:nvSpPr>
        <p:spPr/>
        <p:txBody>
          <a:bodyPr/>
          <a:lstStyle/>
          <a:p>
            <a:fld id="{4481C800-A252-467D-A733-5A46D416672D}" type="datetimeFigureOut">
              <a:rPr lang="en-US" smtClean="0"/>
              <a:t>5/8/2024</a:t>
            </a:fld>
            <a:endParaRPr lang="en-US"/>
          </a:p>
        </p:txBody>
      </p:sp>
      <p:sp>
        <p:nvSpPr>
          <p:cNvPr id="6" name="Footer Placeholder 5">
            <a:extLst>
              <a:ext uri="{FF2B5EF4-FFF2-40B4-BE49-F238E27FC236}">
                <a16:creationId xmlns:a16="http://schemas.microsoft.com/office/drawing/2014/main" id="{5672BE98-E1EA-A5A5-4765-8917842CAD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2A5508-AA19-F566-2E75-DCF138C9202A}"/>
              </a:ext>
            </a:extLst>
          </p:cNvPr>
          <p:cNvSpPr>
            <a:spLocks noGrp="1"/>
          </p:cNvSpPr>
          <p:nvPr>
            <p:ph type="sldNum" sz="quarter" idx="12"/>
          </p:nvPr>
        </p:nvSpPr>
        <p:spPr/>
        <p:txBody>
          <a:bodyPr/>
          <a:lstStyle/>
          <a:p>
            <a:fld id="{A090AFB5-4874-43A4-963F-49DFAB85F20C}" type="slidenum">
              <a:rPr lang="en-US" smtClean="0"/>
              <a:t>‹#›</a:t>
            </a:fld>
            <a:endParaRPr lang="en-US"/>
          </a:p>
        </p:txBody>
      </p:sp>
    </p:spTree>
    <p:extLst>
      <p:ext uri="{BB962C8B-B14F-4D97-AF65-F5344CB8AC3E}">
        <p14:creationId xmlns:p14="http://schemas.microsoft.com/office/powerpoint/2010/main" val="3910327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6860D5-8BD5-BBB7-1074-CE617275EA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F3BDA4A-95A6-23D1-D649-799959A559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989340-081A-7F85-F5BD-A99A861BC1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81C800-A252-467D-A733-5A46D416672D}" type="datetimeFigureOut">
              <a:rPr lang="en-US" smtClean="0"/>
              <a:t>5/8/2024</a:t>
            </a:fld>
            <a:endParaRPr lang="en-US"/>
          </a:p>
        </p:txBody>
      </p:sp>
      <p:sp>
        <p:nvSpPr>
          <p:cNvPr id="5" name="Footer Placeholder 4">
            <a:extLst>
              <a:ext uri="{FF2B5EF4-FFF2-40B4-BE49-F238E27FC236}">
                <a16:creationId xmlns:a16="http://schemas.microsoft.com/office/drawing/2014/main" id="{AA3746E2-6C63-76E6-B6C4-DA76712786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9100C48-CB18-B1CB-0A0B-B285229709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90AFB5-4874-43A4-963F-49DFAB85F20C}" type="slidenum">
              <a:rPr lang="en-US" smtClean="0"/>
              <a:t>‹#›</a:t>
            </a:fld>
            <a:endParaRPr lang="en-US"/>
          </a:p>
        </p:txBody>
      </p:sp>
    </p:spTree>
    <p:extLst>
      <p:ext uri="{BB962C8B-B14F-4D97-AF65-F5344CB8AC3E}">
        <p14:creationId xmlns:p14="http://schemas.microsoft.com/office/powerpoint/2010/main" val="207457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87E53-8BC7-42A1-5C84-023C0256C6A4}"/>
              </a:ext>
            </a:extLst>
          </p:cNvPr>
          <p:cNvSpPr>
            <a:spLocks noGrp="1"/>
          </p:cNvSpPr>
          <p:nvPr>
            <p:ph type="ctrTitle"/>
          </p:nvPr>
        </p:nvSpPr>
        <p:spPr/>
        <p:txBody>
          <a:bodyPr/>
          <a:lstStyle/>
          <a:p>
            <a:r>
              <a:rPr lang="en-US" b="1" dirty="0">
                <a:latin typeface="Arial Black" panose="020B0A04020102020204" pitchFamily="34" charset="0"/>
              </a:rPr>
              <a:t>Customer Analysis</a:t>
            </a:r>
          </a:p>
        </p:txBody>
      </p:sp>
      <p:sp>
        <p:nvSpPr>
          <p:cNvPr id="3" name="Subtitle 2">
            <a:extLst>
              <a:ext uri="{FF2B5EF4-FFF2-40B4-BE49-F238E27FC236}">
                <a16:creationId xmlns:a16="http://schemas.microsoft.com/office/drawing/2014/main" id="{75547B1F-E10E-C8C6-D23E-C83493289634}"/>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034157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79E9D-3BF2-0289-2114-7E75B036A088}"/>
              </a:ext>
            </a:extLst>
          </p:cNvPr>
          <p:cNvSpPr>
            <a:spLocks noGrp="1"/>
          </p:cNvSpPr>
          <p:nvPr>
            <p:ph type="title"/>
          </p:nvPr>
        </p:nvSpPr>
        <p:spPr/>
        <p:txBody>
          <a:bodyPr>
            <a:normAutofit/>
          </a:bodyPr>
          <a:lstStyle/>
          <a:p>
            <a:r>
              <a:rPr lang="en-US" sz="3600" b="1" u="sng" dirty="0"/>
              <a:t>Abstract</a:t>
            </a:r>
          </a:p>
        </p:txBody>
      </p:sp>
      <p:sp>
        <p:nvSpPr>
          <p:cNvPr id="3" name="Content Placeholder 2">
            <a:extLst>
              <a:ext uri="{FF2B5EF4-FFF2-40B4-BE49-F238E27FC236}">
                <a16:creationId xmlns:a16="http://schemas.microsoft.com/office/drawing/2014/main" id="{F841AAAA-3C81-F4E8-723F-8F5F3405F382}"/>
              </a:ext>
            </a:extLst>
          </p:cNvPr>
          <p:cNvSpPr>
            <a:spLocks noGrp="1"/>
          </p:cNvSpPr>
          <p:nvPr>
            <p:ph idx="1"/>
          </p:nvPr>
        </p:nvSpPr>
        <p:spPr>
          <a:xfrm>
            <a:off x="599607" y="1379095"/>
            <a:ext cx="10754193" cy="5113780"/>
          </a:xfrm>
        </p:spPr>
        <p:txBody>
          <a:bodyPr>
            <a:normAutofit fontScale="62500" lnSpcReduction="20000"/>
          </a:bodyPr>
          <a:lstStyle/>
          <a:p>
            <a:r>
              <a:rPr lang="en-US" dirty="0"/>
              <a:t>Customer analysis is a crucial component of any business strategy, providing insights into consumer behavior, preferences, and trends. This abstract will delve into the significance of customer analysis, its methodologies, and its applications in shaping business decisions.</a:t>
            </a:r>
          </a:p>
          <a:p>
            <a:endParaRPr lang="en-US" dirty="0"/>
          </a:p>
          <a:p>
            <a:r>
              <a:rPr lang="en-US" dirty="0"/>
              <a:t>Understanding customers is the cornerstone of successful marketing, product development, and sales strategies. By analyzing demographic data, purchasing patterns, and psychographic traits, businesses can create targeted marketing campaigns tailored to specific customer segments. Moreover, customer analysis helps identify emerging trends and shifts in consumer preferences, enabling businesses to adapt proactively.</a:t>
            </a:r>
          </a:p>
          <a:p>
            <a:endParaRPr lang="en-US" dirty="0"/>
          </a:p>
          <a:p>
            <a:r>
              <a:rPr lang="en-US" dirty="0"/>
              <a:t>Various methodologies are employed in customer analysis, including surveys, interviews, focus groups, and data mining techniques. Advanced analytics tools allow businesses to gather and analyze large volumes of data efficiently, uncovering valuable insights that drive informed decision-making.</a:t>
            </a:r>
          </a:p>
          <a:p>
            <a:endParaRPr lang="en-US" dirty="0"/>
          </a:p>
          <a:p>
            <a:r>
              <a:rPr lang="en-US" dirty="0"/>
              <a:t>The applications of customer analysis span across industries, from retail and e-commerce to hospitality and finance. By gaining a deeper understanding of their target audience, businesses can enhance customer satisfaction, foster brand loyalty, and ultimately drive revenue growth.</a:t>
            </a:r>
          </a:p>
          <a:p>
            <a:endParaRPr lang="en-US" dirty="0"/>
          </a:p>
          <a:p>
            <a:r>
              <a:rPr lang="en-US" dirty="0"/>
              <a:t>In conclusion, customer analysis is an indispensable tool for businesses seeking to gain a competitive edge in today's dynamic marketplace. By leveraging data-driven insights, businesses can anticipate customer needs, refine their offerings, and build lasting relationships with their target audience.</a:t>
            </a:r>
          </a:p>
        </p:txBody>
      </p:sp>
    </p:spTree>
    <p:extLst>
      <p:ext uri="{BB962C8B-B14F-4D97-AF65-F5344CB8AC3E}">
        <p14:creationId xmlns:p14="http://schemas.microsoft.com/office/powerpoint/2010/main" val="4053570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41918-FE5D-0479-5B11-B51066253DD8}"/>
              </a:ext>
            </a:extLst>
          </p:cNvPr>
          <p:cNvSpPr>
            <a:spLocks noGrp="1"/>
          </p:cNvSpPr>
          <p:nvPr>
            <p:ph type="title"/>
          </p:nvPr>
        </p:nvSpPr>
        <p:spPr/>
        <p:txBody>
          <a:bodyPr>
            <a:normAutofit/>
          </a:bodyPr>
          <a:lstStyle/>
          <a:p>
            <a:r>
              <a:rPr lang="en-US" sz="3200" b="1" dirty="0"/>
              <a:t>Revenue per State</a:t>
            </a:r>
          </a:p>
        </p:txBody>
      </p:sp>
      <p:pic>
        <p:nvPicPr>
          <p:cNvPr id="9" name="Content Placeholder 8">
            <a:extLst>
              <a:ext uri="{FF2B5EF4-FFF2-40B4-BE49-F238E27FC236}">
                <a16:creationId xmlns:a16="http://schemas.microsoft.com/office/drawing/2014/main" id="{F42F3578-6F95-FAA6-FB25-DA99638D4F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214203"/>
            <a:ext cx="10515599" cy="5643797"/>
          </a:xfrm>
        </p:spPr>
      </p:pic>
    </p:spTree>
    <p:extLst>
      <p:ext uri="{BB962C8B-B14F-4D97-AF65-F5344CB8AC3E}">
        <p14:creationId xmlns:p14="http://schemas.microsoft.com/office/powerpoint/2010/main" val="3840315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6DD1E-DA2B-A17C-0EFE-58E3B980482C}"/>
              </a:ext>
            </a:extLst>
          </p:cNvPr>
          <p:cNvSpPr>
            <a:spLocks noGrp="1"/>
          </p:cNvSpPr>
          <p:nvPr>
            <p:ph type="title"/>
          </p:nvPr>
        </p:nvSpPr>
        <p:spPr/>
        <p:txBody>
          <a:bodyPr>
            <a:normAutofit/>
          </a:bodyPr>
          <a:lstStyle/>
          <a:p>
            <a:r>
              <a:rPr lang="en-US" sz="3200" b="1" dirty="0"/>
              <a:t>Revenue per month</a:t>
            </a:r>
          </a:p>
        </p:txBody>
      </p:sp>
      <p:pic>
        <p:nvPicPr>
          <p:cNvPr id="5" name="Content Placeholder 4">
            <a:extLst>
              <a:ext uri="{FF2B5EF4-FFF2-40B4-BE49-F238E27FC236}">
                <a16:creationId xmlns:a16="http://schemas.microsoft.com/office/drawing/2014/main" id="{90CD1D25-600E-451B-5338-03F521D494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872" y="1304144"/>
            <a:ext cx="11158928" cy="5553856"/>
          </a:xfrm>
        </p:spPr>
      </p:pic>
    </p:spTree>
    <p:extLst>
      <p:ext uri="{BB962C8B-B14F-4D97-AF65-F5344CB8AC3E}">
        <p14:creationId xmlns:p14="http://schemas.microsoft.com/office/powerpoint/2010/main" val="2491138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B5E43-C386-3FC4-3843-3A91C5DB9A0D}"/>
              </a:ext>
            </a:extLst>
          </p:cNvPr>
          <p:cNvSpPr>
            <a:spLocks noGrp="1"/>
          </p:cNvSpPr>
          <p:nvPr>
            <p:ph type="title"/>
          </p:nvPr>
        </p:nvSpPr>
        <p:spPr/>
        <p:txBody>
          <a:bodyPr/>
          <a:lstStyle/>
          <a:p>
            <a:r>
              <a:rPr lang="en-US" dirty="0"/>
              <a:t>Revenue per age</a:t>
            </a:r>
          </a:p>
        </p:txBody>
      </p:sp>
      <p:pic>
        <p:nvPicPr>
          <p:cNvPr id="5" name="Content Placeholder 4">
            <a:extLst>
              <a:ext uri="{FF2B5EF4-FFF2-40B4-BE49-F238E27FC236}">
                <a16:creationId xmlns:a16="http://schemas.microsoft.com/office/drawing/2014/main" id="{D7B22071-DF5C-311E-2C74-0C9BBFC7C4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334125"/>
            <a:ext cx="10515599" cy="5321508"/>
          </a:xfrm>
        </p:spPr>
      </p:pic>
    </p:spTree>
    <p:extLst>
      <p:ext uri="{BB962C8B-B14F-4D97-AF65-F5344CB8AC3E}">
        <p14:creationId xmlns:p14="http://schemas.microsoft.com/office/powerpoint/2010/main" val="1725131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939D7-CF5C-6AC2-A377-5C289AF6838D}"/>
              </a:ext>
            </a:extLst>
          </p:cNvPr>
          <p:cNvSpPr>
            <a:spLocks noGrp="1"/>
          </p:cNvSpPr>
          <p:nvPr>
            <p:ph type="title"/>
          </p:nvPr>
        </p:nvSpPr>
        <p:spPr/>
        <p:txBody>
          <a:bodyPr/>
          <a:lstStyle/>
          <a:p>
            <a:r>
              <a:rPr lang="en-US" dirty="0"/>
              <a:t>Quantity-Discount correlation</a:t>
            </a:r>
          </a:p>
        </p:txBody>
      </p:sp>
      <p:pic>
        <p:nvPicPr>
          <p:cNvPr id="5" name="Content Placeholder 4">
            <a:extLst>
              <a:ext uri="{FF2B5EF4-FFF2-40B4-BE49-F238E27FC236}">
                <a16:creationId xmlns:a16="http://schemas.microsoft.com/office/drawing/2014/main" id="{EFE8020D-C91E-F7D1-5B3E-38C527B32A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902" y="1319134"/>
            <a:ext cx="11802279" cy="5411449"/>
          </a:xfrm>
        </p:spPr>
      </p:pic>
    </p:spTree>
    <p:extLst>
      <p:ext uri="{BB962C8B-B14F-4D97-AF65-F5344CB8AC3E}">
        <p14:creationId xmlns:p14="http://schemas.microsoft.com/office/powerpoint/2010/main" val="3795030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AE463-93C5-7569-B2C1-D6613EE0FD93}"/>
              </a:ext>
            </a:extLst>
          </p:cNvPr>
          <p:cNvSpPr>
            <a:spLocks noGrp="1"/>
          </p:cNvSpPr>
          <p:nvPr>
            <p:ph type="title"/>
          </p:nvPr>
        </p:nvSpPr>
        <p:spPr/>
        <p:txBody>
          <a:bodyPr/>
          <a:lstStyle/>
          <a:p>
            <a:r>
              <a:rPr lang="en-US" dirty="0"/>
              <a:t>Region-wise Revenue share</a:t>
            </a:r>
          </a:p>
        </p:txBody>
      </p:sp>
      <p:pic>
        <p:nvPicPr>
          <p:cNvPr id="5" name="Content Placeholder 4">
            <a:extLst>
              <a:ext uri="{FF2B5EF4-FFF2-40B4-BE49-F238E27FC236}">
                <a16:creationId xmlns:a16="http://schemas.microsoft.com/office/drawing/2014/main" id="{3613600B-24FF-3137-7718-25EDE2B653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872" y="1349115"/>
            <a:ext cx="11302583" cy="5381468"/>
          </a:xfrm>
        </p:spPr>
      </p:pic>
    </p:spTree>
    <p:extLst>
      <p:ext uri="{BB962C8B-B14F-4D97-AF65-F5344CB8AC3E}">
        <p14:creationId xmlns:p14="http://schemas.microsoft.com/office/powerpoint/2010/main" val="2653852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AEE65-F7D4-51A8-A1A8-7442CCCB8AF9}"/>
              </a:ext>
            </a:extLst>
          </p:cNvPr>
          <p:cNvSpPr>
            <a:spLocks noGrp="1"/>
          </p:cNvSpPr>
          <p:nvPr>
            <p:ph type="title"/>
          </p:nvPr>
        </p:nvSpPr>
        <p:spPr/>
        <p:txBody>
          <a:bodyPr/>
          <a:lstStyle/>
          <a:p>
            <a:r>
              <a:rPr lang="en-US" dirty="0"/>
              <a:t>Gender wise Sales Analysis</a:t>
            </a:r>
          </a:p>
        </p:txBody>
      </p:sp>
      <p:pic>
        <p:nvPicPr>
          <p:cNvPr id="5" name="Content Placeholder 4">
            <a:extLst>
              <a:ext uri="{FF2B5EF4-FFF2-40B4-BE49-F238E27FC236}">
                <a16:creationId xmlns:a16="http://schemas.microsoft.com/office/drawing/2014/main" id="{555D5F08-3966-C8D7-09C7-5EB5FFA897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349115"/>
            <a:ext cx="11887200" cy="5508886"/>
          </a:xfrm>
        </p:spPr>
      </p:pic>
    </p:spTree>
    <p:extLst>
      <p:ext uri="{BB962C8B-B14F-4D97-AF65-F5344CB8AC3E}">
        <p14:creationId xmlns:p14="http://schemas.microsoft.com/office/powerpoint/2010/main" val="3075395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00A15F3-B766-51F3-08DE-A1634A7427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90" y="3347"/>
            <a:ext cx="12192000" cy="6854653"/>
          </a:xfrm>
          <a:prstGeom prst="rect">
            <a:avLst/>
          </a:prstGeom>
        </p:spPr>
      </p:pic>
    </p:spTree>
    <p:extLst>
      <p:ext uri="{BB962C8B-B14F-4D97-AF65-F5344CB8AC3E}">
        <p14:creationId xmlns:p14="http://schemas.microsoft.com/office/powerpoint/2010/main" val="12935034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259</Words>
  <Application>Microsoft Office PowerPoint</Application>
  <PresentationFormat>Widescreen</PresentationFormat>
  <Paragraphs>17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Arial Black</vt:lpstr>
      <vt:lpstr>Calibri</vt:lpstr>
      <vt:lpstr>Calibri Light</vt:lpstr>
      <vt:lpstr>Office Theme</vt:lpstr>
      <vt:lpstr>Customer Analysis</vt:lpstr>
      <vt:lpstr>Abstract</vt:lpstr>
      <vt:lpstr>Revenue per State</vt:lpstr>
      <vt:lpstr>Revenue per month</vt:lpstr>
      <vt:lpstr>Revenue per age</vt:lpstr>
      <vt:lpstr>Quantity-Discount correlation</vt:lpstr>
      <vt:lpstr>Region-wise Revenue share</vt:lpstr>
      <vt:lpstr>Gender wise Sales Analysis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Analysis</dc:title>
  <dc:creator>MICRO</dc:creator>
  <cp:lastModifiedBy>MICRO</cp:lastModifiedBy>
  <cp:revision>2</cp:revision>
  <dcterms:created xsi:type="dcterms:W3CDTF">2024-05-08T08:47:59Z</dcterms:created>
  <dcterms:modified xsi:type="dcterms:W3CDTF">2024-05-08T09:09:00Z</dcterms:modified>
</cp:coreProperties>
</file>