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6"/>
    <p:restoredTop sz="94643"/>
  </p:normalViewPr>
  <p:slideViewPr>
    <p:cSldViewPr snapToGrid="0" snapToObjects="1">
      <p:cViewPr varScale="1">
        <p:scale>
          <a:sx n="153" d="100"/>
          <a:sy n="153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495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16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1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62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38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8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8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472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6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62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57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414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482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3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28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7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76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0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82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36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Now we are going to use Road data set created by city pulse project we focus on dashboard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9101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5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23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19100"/>
            <a:ext cx="8520600" cy="184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Smart Traffic</a:t>
            </a:r>
            <a:r>
              <a:rPr lang="en-GB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Praposal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141800" y="2566800"/>
            <a:ext cx="7690500" cy="7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Naga Jyothi Kunaparaju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00" y="3693874"/>
            <a:ext cx="4734024" cy="9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29700"/>
            <a:ext cx="8520600" cy="5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09500" y="818900"/>
            <a:ext cx="8422800" cy="35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data consists of two different types of data files.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type is metadata. There is a separate metadata file for each individual city.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Metadata file consists of streets 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information of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city and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Report_ID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1158525"/>
            <a:ext cx="8672298" cy="3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995300" y="439450"/>
            <a:ext cx="51534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49675" y="1028700"/>
            <a:ext cx="8389800" cy="34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type of data is street traffic data, which is in csv format. Each file represents individual street traffic information.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line abstracts traffic information of every five minutes.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Important attributes in this file, are timestamp, average speed, number of vehicles, REPORT_ID.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datasets can be combined by REPORT_ID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60100" y="229700"/>
            <a:ext cx="7520100" cy="7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44450" y="249675"/>
            <a:ext cx="34056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5" y="728075"/>
            <a:ext cx="8269250" cy="1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5" y="2716574"/>
            <a:ext cx="8731624" cy="23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391200" y="26267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Merged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56425"/>
            <a:ext cx="8520600" cy="566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648586"/>
            <a:ext cx="8520600" cy="40108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 </a:t>
            </a: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the previous section, we showed how datasets are  Merged. Now we </a:t>
            </a: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 </a:t>
            </a: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for clustering.</a:t>
            </a:r>
          </a:p>
          <a:p>
            <a:pPr marL="182880" lvl="0" indent="-228600" rtl="0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merged dataset is raw dataset which contains many columns. </a:t>
            </a:r>
          </a:p>
          <a:p>
            <a:pPr marL="182880" lvl="0" indent="-228600" rtl="0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First, we will delete columns which are not useful to build the model.</a:t>
            </a:r>
          </a:p>
          <a:p>
            <a:pPr marL="182880" lvl="0" indent="-228600" rtl="0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convert Timestamp data from String to </a:t>
            </a:r>
            <a:r>
              <a:rPr lang="en-GB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182880" lvl="0" indent="-228600" rtl="0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average speed by an hour.</a:t>
            </a:r>
          </a:p>
          <a:p>
            <a:pPr marL="182880" lvl="0" indent="-228600" rtl="0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the columns to nearest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25" y="3322801"/>
            <a:ext cx="5565875" cy="13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32450" y="3846125"/>
            <a:ext cx="2456700" cy="11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Now data set looks like this </a:t>
            </a:r>
          </a:p>
        </p:txBody>
      </p:sp>
      <p:sp>
        <p:nvSpPr>
          <p:cNvPr id="140" name="Shape 140"/>
          <p:cNvSpPr/>
          <p:nvPr/>
        </p:nvSpPr>
        <p:spPr>
          <a:xfrm>
            <a:off x="1660800" y="4182125"/>
            <a:ext cx="883200" cy="4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56500" y="205825"/>
            <a:ext cx="8520600" cy="67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791300"/>
            <a:ext cx="8520600" cy="398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cleansing and Formatting done. Now we will look into, how to build a model.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Unsupervised learning to build our model. 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  is one way of implementing unsupervised learning. It is more efficient than many others clustering methods. One advantage of this algorithm is, it always converges. 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is used, when there are no labels in the data and when output result is undermined.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32300" y="1228600"/>
            <a:ext cx="8060400" cy="34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 divides data into different groups. Data within groups are similar than other groups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is done based on the Euclidean distance method. Number of clusters (K) needs to be chosen before clustering. 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main steps in this process. Assignment step and Update step.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56500" y="205825"/>
            <a:ext cx="8520600" cy="67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Method 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Method contd..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1" y="1152474"/>
            <a:ext cx="3620220" cy="34694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Assignment step, points assigned to clusters.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Assignment step, in update step centroids calculated again with newly assigned points.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repeats until centroids don't move further, this is how algorithm converges.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1" y="1109289"/>
            <a:ext cx="4103344" cy="3555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0349" y="1471353"/>
            <a:ext cx="164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01300" y="239225"/>
            <a:ext cx="8520600" cy="56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57625" y="874125"/>
            <a:ext cx="8574600" cy="5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 scikit  sklearn.cluster  to do clustering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64425" y="1472125"/>
            <a:ext cx="3776100" cy="28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This algorithm iterate 300 times to find best k value between 2 to 20.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Silhouette_values are the measure to find best K value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74" y="1552925"/>
            <a:ext cx="4250050" cy="24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56150" y="166950"/>
            <a:ext cx="8676300" cy="66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59650" y="2775325"/>
            <a:ext cx="8520600" cy="99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Silhouette_values  K-value chosen as 2.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ran K-Means with n_clusters =2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62" y="3862100"/>
            <a:ext cx="68484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50" y="1451899"/>
            <a:ext cx="8574599" cy="1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56150" y="833850"/>
            <a:ext cx="7694400" cy="8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Silhouette_value closer to 1 is better the 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 idx="4294967295"/>
          </p:nvPr>
        </p:nvSpPr>
        <p:spPr>
          <a:xfrm>
            <a:off x="251775" y="455000"/>
            <a:ext cx="8520600" cy="6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Novel Contribution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2350" y="1239025"/>
            <a:ext cx="8568900" cy="3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determine dynamic traffic relationship from one road point to another with vehicle traffic.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Based on the relationship we propose traffic clustering models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to divide road points into temporal clusters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aim to show the traffic within the group is spatially correlated.</a:t>
            </a:r>
          </a:p>
          <a:p>
            <a:pPr lvl="0" indent="45720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41650" y="801725"/>
            <a:ext cx="7931400" cy="10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Data after clustering Shown below. Each row assigned to a cluster. We have to analyze this data whether these groups will predict traffic road segments.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12" y="2205374"/>
            <a:ext cx="7876274" cy="15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166600"/>
            <a:ext cx="8520600" cy="58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Graphs - Maps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03675"/>
            <a:ext cx="4176000" cy="38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shows one street map for one row in the dataset. The map is generated using google maps API. 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to is to plot all points in the cluster on a map to identify various road segments within the time frame.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974" y="976050"/>
            <a:ext cx="4581323" cy="37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Create map from Data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87675" y="1152475"/>
            <a:ext cx="4801500" cy="38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909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user interaction, we need to build a web form to get user input.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909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Zeppelin provides a way to interact with Html.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9090"/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enters criteria,  the request  processed by spark and maps displayed by </a:t>
            </a:r>
            <a:r>
              <a:rPr lang="en-GB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GB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google maps API call.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25" y="1405625"/>
            <a:ext cx="3342250" cy="24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Graphs and Maps from User input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26900" y="4185600"/>
            <a:ext cx="8341800" cy="8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By using Javascript,  google maps api call, generates maps based on user criteria.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5" y="1004749"/>
            <a:ext cx="3791099" cy="31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50" y="1270249"/>
            <a:ext cx="3791099" cy="23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438175"/>
            <a:ext cx="8520600" cy="31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analysis to be done on complete dataset.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analytics platform.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 the clusters, visualizing graphs  and maps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69525" y="549300"/>
            <a:ext cx="86091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: 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Novel Contribution  Contd..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analytics platform to study real time traffic data, that learned clusters are able to reveal the true patterns among road points and find out good traffic predictions.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goal of this project is to make user interaction easy by creating web application for citizens and domain experts.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by Competitors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City solutions utilize </a:t>
            </a: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Social Media data to deliver higher-quality citizen services </a:t>
            </a:r>
            <a:r>
              <a:rPr lang="en-GB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efficiently.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2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 of such project. It processes large-scale data from Internet of Things and social networks.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developed by a nine different organizations for Cities in Denmark.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99625" y="782025"/>
            <a:ext cx="8649300" cy="41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Journey Planner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</a:t>
            </a: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 lang="en-GB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Dashboard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Tourism Planner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Pickup Planner (Vehicle app and Client app )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Publisher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 tools and applications  </a:t>
            </a: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provides. We concentrate and extend the functionality of </a:t>
            </a:r>
            <a:r>
              <a:rPr lang="en-GB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dashboard application.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57625"/>
            <a:ext cx="8520600" cy="5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by Competitors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71750" y="129825"/>
            <a:ext cx="8520600" cy="8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928825"/>
            <a:ext cx="8520600" cy="395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dashboard is an application which visualizes traffic, parking and event information. </a:t>
            </a:r>
          </a:p>
          <a:p>
            <a:pPr marL="457200" lvl="0" indent="-381000" rtl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sections in the dashboard.</a:t>
            </a:r>
          </a:p>
          <a:p>
            <a:pPr marL="457200" lvl="0" indent="-381000" rtl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section is a placeholder for user selection. User can select various criteria, which will be used to query data from backend and display information in the map  </a:t>
            </a:r>
          </a:p>
          <a:p>
            <a:pPr marL="457200" lvl="0" indent="-381000" rtl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with city traffic information appears in the middle.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49675"/>
            <a:ext cx="85206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918850"/>
            <a:ext cx="7827524" cy="3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58525" y="4344500"/>
            <a:ext cx="6831300" cy="5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https://github.com/CityPulse/CityPulse-City-Dashboard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rightmost section is for visual analytics from historical data.</a:t>
            </a:r>
          </a:p>
          <a:p>
            <a:pPr marL="457200" lvl="0" indent="-381000" rtl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chooses Aarhus city, list of available data sources are populated. After selecting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datasources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he/she will be able to choose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marker to display in map.</a:t>
            </a:r>
          </a:p>
          <a:p>
            <a:pPr marL="457200" lvl="0" indent="-381000" rtl="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submitting the request, map will be populated with markers for each sensor. Size of the marker will be proportional to size of the data. </a:t>
            </a: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932775"/>
            <a:ext cx="8520600" cy="403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hovers over the sensor, the tooltip will be displayed with more details about the sensor. For example, Geographic data like Latitude, Longitude, Street Name etc. </a:t>
            </a:r>
          </a:p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part of the screen, there is a section where domain expert can view some visualizations of historic data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1037</Words>
  <Application>Microsoft Macintosh PowerPoint</Application>
  <PresentationFormat>On-screen Show (16:9)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simple-light-2</vt:lpstr>
      <vt:lpstr>Smart Traffic   Praposal</vt:lpstr>
      <vt:lpstr>Novel Contribution</vt:lpstr>
      <vt:lpstr>Novel Contribution  Contd..</vt:lpstr>
      <vt:lpstr>Work by Competitors</vt:lpstr>
      <vt:lpstr>Work by Competitors</vt:lpstr>
      <vt:lpstr>City pulse Dashboard</vt:lpstr>
      <vt:lpstr>City Pulse DashBoard</vt:lpstr>
      <vt:lpstr>City Pulse dashboard contd..</vt:lpstr>
      <vt:lpstr>City Pulse dashboard contd..</vt:lpstr>
      <vt:lpstr>Data</vt:lpstr>
      <vt:lpstr>PowerPoint Presentation</vt:lpstr>
      <vt:lpstr>PowerPoint Presentation</vt:lpstr>
      <vt:lpstr>Traffic Data </vt:lpstr>
      <vt:lpstr>Method </vt:lpstr>
      <vt:lpstr>Method</vt:lpstr>
      <vt:lpstr>Method contd..</vt:lpstr>
      <vt:lpstr>Method contd..</vt:lpstr>
      <vt:lpstr>Scikit-learn</vt:lpstr>
      <vt:lpstr>Scikit-learn</vt:lpstr>
      <vt:lpstr>PowerPoint Presentation</vt:lpstr>
      <vt:lpstr>Graphs - Maps</vt:lpstr>
      <vt:lpstr>Create map from Data</vt:lpstr>
      <vt:lpstr>Graphs and Maps from User input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  Praposal</dc:title>
  <cp:lastModifiedBy>Jyothi Kunaparaju</cp:lastModifiedBy>
  <cp:revision>2</cp:revision>
  <dcterms:modified xsi:type="dcterms:W3CDTF">2017-02-26T22:10:07Z</dcterms:modified>
</cp:coreProperties>
</file>