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Now we are going to use Road data set created by city pulse project we focus on dashboard application.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Average Speed higher at night time </a:t>
            </a:r>
            <a:r>
              <a:rPr lang="en-GB"/>
              <a:t>compared</a:t>
            </a:r>
            <a:r>
              <a:rPr lang="en-GB"/>
              <a:t> to </a:t>
            </a:r>
            <a:r>
              <a:rPr lang="en-GB"/>
              <a:t>daytime(Only sample data taken)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As vehicle count increases average speed reduces till some point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CityPulse/Documentation/blob/master/Year%203%20Reports%20and%20Deliverables/CityPulse_D5.3_Smart_City_Environment_User_Interfaces_Final.pdf" TargetMode="External"/><Relationship Id="rId4" Type="http://schemas.openxmlformats.org/officeDocument/2006/relationships/hyperlink" Target="https://www.youtube.com/watch?v=XDO5RnzJHCY" TargetMode="External"/><Relationship Id="rId5" Type="http://schemas.openxmlformats.org/officeDocument/2006/relationships/hyperlink" Target="https://www.draw.io/" TargetMode="External"/><Relationship Id="rId6" Type="http://schemas.openxmlformats.org/officeDocument/2006/relationships/hyperlink" Target="https://app.moqups.com/jkunaparaju/sURdTg12RV/edit/page/ad64222d5" TargetMode="External"/><Relationship Id="rId7" Type="http://schemas.openxmlformats.org/officeDocument/2006/relationships/hyperlink" Target="http://www.ict-citypulse.eu/page/content/consortiu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hyperlink" Target="https://plot.ly/~jkunaparaju/1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559300"/>
            <a:ext cx="8520600" cy="168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Smart Traffic - Smart City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City Pulse Project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99" y="2529499"/>
            <a:ext cx="3875099" cy="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71750" y="129825"/>
            <a:ext cx="8520600" cy="8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928825"/>
            <a:ext cx="8520600" cy="395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dashboard is an application which visualizes traffic, parking and event information. 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different sections in the dashboard.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section is a placeholder for user selection. User can select various criteria, which will be used to query data from backend and display information in the map  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with city traffic information appears in the middle.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49675"/>
            <a:ext cx="85206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City Pulse DashBoard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" y="918850"/>
            <a:ext cx="7827524" cy="38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017725"/>
            <a:ext cx="8520600" cy="3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rightmost section is for visual analytics from historical data.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chooses Aarhus city, list of available data sources are populated. After selecting datasources he/she will be able to choose color of the marker to display in map.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submitting the request, map will be populated with markers for each sensor. Size of the marker will be proportional to size of the data. 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City Pulse dashboard contd..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932775"/>
            <a:ext cx="8520600" cy="403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hovers over the sensor, the tooltip will be displayed with more details about the sensor. For example, Geographic data like Latitude, Longitude, Street Name etc. 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part of the screen, there is a section where domain expert can view some visualizations of historic data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95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Design Improvements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000">
                <a:solidFill>
                  <a:srgbClr val="55515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719100"/>
            <a:ext cx="8520600" cy="434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project is to create application for users(Administrators and Citizens) to make use of cutting edge technologies. 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will be two major extensions to the existing system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one will be applying unsupervised learning to create clusters. 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one is to provide better user experience by improving graphical user interface(GUI).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100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221825" y="908950"/>
            <a:ext cx="8520600" cy="41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is, division of data into groups of similar objects.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spatial, temporal clusters to predict future behavioral prediction of traffic.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might reveal patterns, for example at different times of a day, there may be different spatial distributions.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morning peak hours, the largest targeted road cluster located in one area. However, during the evening period, same  cluster  may not  found.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39825" y="199750"/>
            <a:ext cx="85206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669150"/>
            <a:ext cx="8520600" cy="440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Different spatial distributions of the targeted road clusters in weekdays and weekends, indicating that demand for detailed travel information. </a:t>
            </a: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would lead to more accurate estimations of traffic congestions.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observing these patterns, we can rank road segments by their traffic flow. With this, 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network efficiency can be improved.</a:t>
            </a: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Historical traffic patterns can be used for the prediction of traffic flows and also for the correction of missing or erroneous data.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39825" y="99875"/>
            <a:ext cx="85206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61775" y="75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Process flow - Sequence Diagram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75" y="699125"/>
            <a:ext cx="4284575" cy="31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09725" y="3645400"/>
            <a:ext cx="85206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above Sequence diagram shows process flow. Whenever user requests for information, a http request will be generated and processed with spark and  response will be sent back user.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579275" y="759050"/>
            <a:ext cx="8003400" cy="43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improve user experience by two ways.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one, Instead of showing all details in one single page, three different modules created. Those are User Authentication, Map, Analytics.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authentication will store user details for future purpose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 module show traffic data based on user requests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Administrator can run analytics on third module.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39825" y="159775"/>
            <a:ext cx="72309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Experience Improvement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65375"/>
            <a:ext cx="8520600" cy="78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00" y="1018675"/>
            <a:ext cx="4914900" cy="28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09725" y="3725275"/>
            <a:ext cx="80298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When ever user comes in, this module stores user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. After submitting the request, user redirected to Map page.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5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Smart City -City Pulse Project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728100"/>
            <a:ext cx="8716800" cy="41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World is transforming into a digital era. Cities need to be modify to meet citizens expectations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City solutions utilize IoT and Social Media data to deliver higher-quality citizen services efficiently. In addition to that, there is a chance to save an organization's operational cost, that affects city businesses and people's quality of living.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CityPulse is one of such project. It processes large-scale data from Internet of Things and social networks.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29825"/>
            <a:ext cx="8520600" cy="5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Traffic data display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25" y="699212"/>
            <a:ext cx="68770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11700" y="4064875"/>
            <a:ext cx="85206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User selects street, type of resource and Date. Traffic data displayed in map.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59925"/>
            <a:ext cx="8520600" cy="64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Advanced Analytics on historic data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87" y="778999"/>
            <a:ext cx="5711175" cy="29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11700" y="3595425"/>
            <a:ext cx="82374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This page is for city administrators. They can visualize historic as well as streaming data.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199750"/>
            <a:ext cx="8520600" cy="8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71750" y="812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project, once implemented, is an improvement to existing city pulse project and a guideline for future research. 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most advanced tools and technologies. That makes this application scalable in future. </a:t>
            </a:r>
          </a:p>
          <a:p>
            <a:pPr indent="-381000" lvl="0" marL="457200" rtl="0">
              <a:spcBef>
                <a:spcPts val="100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spark Structured streaming we will be able to combine both current data and historic data and run analytics on real time.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b="1" lang="en-GB" u="sng">
                <a:solidFill>
                  <a:schemeClr val="accent5"/>
                </a:solidFill>
                <a:hlinkClick r:id="rId3"/>
              </a:rPr>
              <a:t>https://github.com/CityPulse/Documentation/blob/master/Year%203%20Reports%20and%20Deliverables/CityPulse_D5.3_Smart_City_Environment_User_Interfaces_Final.pdf</a:t>
            </a:r>
          </a:p>
          <a:p>
            <a:pPr indent="-228600" lvl="0" marL="457200" rtl="0">
              <a:spcBef>
                <a:spcPts val="1000"/>
              </a:spcBef>
            </a:pPr>
            <a:r>
              <a:rPr b="1" lang="en-GB" u="sng">
                <a:solidFill>
                  <a:schemeClr val="accent5"/>
                </a:solidFill>
                <a:hlinkClick r:id="rId4"/>
              </a:rPr>
              <a:t>https://www.youtube.com/watch?v=XDO5RnzJHCY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https://www.draw.io/</a:t>
            </a:r>
            <a:r>
              <a:rPr lang="en-GB"/>
              <a:t> 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https://app.moqups.com/jkunaparaju/sURdTg12RV/edit/page/ad64222d5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http://www.ict-citypulse.eu/page/content/consortium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9875" y="259675"/>
            <a:ext cx="8742300" cy="6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City Pulse Project - Main Components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075" y="959074"/>
            <a:ext cx="3056174" cy="30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319600" y="1248425"/>
            <a:ext cx="4993500" cy="2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 Pulse is the project developed by a nine different organizations.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are the tools and applications that Citypulse project provides.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29700"/>
            <a:ext cx="8520600" cy="5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Road 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09500" y="818900"/>
            <a:ext cx="8422800" cy="35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we are using Road dataset, we focus on the Smart city Dashboard application.</a:t>
            </a:r>
          </a:p>
          <a:p>
            <a:pPr indent="-381000" lvl="0" marL="4572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 data consists of two different types of data files. </a:t>
            </a:r>
          </a:p>
          <a:p>
            <a:pPr indent="-381000" lvl="0" marL="4572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type is metadata. There is a separate metadata file for each individual city. </a:t>
            </a:r>
          </a:p>
          <a:p>
            <a:pPr indent="-381000" lvl="0" marL="45720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Metadata file consists of streets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information of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city and Report_ID. </a:t>
            </a: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" y="1158525"/>
            <a:ext cx="8672298" cy="30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1995300" y="439450"/>
            <a:ext cx="5153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Metadata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49675" y="1028700"/>
            <a:ext cx="83898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 type of data is street traffic data, which is in csv format. Each file represents individual street traffic information.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line abstracts traffic information of every five minutes.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Important attributes in this file, are timestamp, average speed, number of vehicles, REPORT_ID.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datasets can be combined by REPORT_ID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60100" y="229700"/>
            <a:ext cx="75201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844450" y="249675"/>
            <a:ext cx="3405600" cy="7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Traffic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5" y="728075"/>
            <a:ext cx="8269250" cy="17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5" y="2716574"/>
            <a:ext cx="8731624" cy="23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391200" y="26267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Merged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89875"/>
            <a:ext cx="8520600" cy="5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711724"/>
            <a:ext cx="7418050" cy="2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3645400" y="1098600"/>
            <a:ext cx="326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Avg Speed Vs Hour of the day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5" y="2936225"/>
            <a:ext cx="7576975" cy="19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755250" y="3176000"/>
            <a:ext cx="3305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Avg Speed Vs Vehicle 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59800"/>
            <a:ext cx="8520600" cy="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Heat Map - Average Speed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28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X- Axis ==&gt; Hour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Y- Axis ==&gt; Vehicle Count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Cell ⇒ Avg Speed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0" y="739100"/>
            <a:ext cx="5987700" cy="31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99750" y="4179525"/>
            <a:ext cx="8589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Histogram of Average speed </a:t>
            </a:r>
            <a:r>
              <a:rPr lang="en-GB"/>
              <a:t>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https://plot.ly/~jkunaparaju/101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