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throughput  - </a:t>
            </a: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reliability of jobs over a long-time scale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 hoc querying - Dynamic querying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333333"/>
              </a:buClr>
              <a:buSzPct val="100000"/>
              <a:buFont typeface="Times New Roman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(scale out with more machines added dynamically to the Hadoop cluster),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assandra.apache.org/" TargetMode="External"/><Relationship Id="rId4" Type="http://schemas.openxmlformats.org/officeDocument/2006/relationships/hyperlink" Target="http://hbase.apache.org/" TargetMode="External"/><Relationship Id="rId5" Type="http://schemas.openxmlformats.org/officeDocument/2006/relationships/hyperlink" Target="http://hive.apache.org/" TargetMode="External"/><Relationship Id="rId6" Type="http://schemas.openxmlformats.org/officeDocument/2006/relationships/hyperlink" Target="http://pig.apach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5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1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Apache Hive with Amazon S3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027450"/>
            <a:ext cx="8520600" cy="78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NagaJyothi Kunaparaju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294" y="3139397"/>
            <a:ext cx="5612229" cy="11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98200" y="498700"/>
            <a:ext cx="3964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Output file in S3 bucket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9" y="1205575"/>
            <a:ext cx="7536024" cy="14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857250" y="3423875"/>
            <a:ext cx="22530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&lt;&lt;&lt;&lt;----------Output File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674" y="2213075"/>
            <a:ext cx="1959000" cy="2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360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Introduction - Hadoop/Hive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10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Apache Hadoop is a framework for distributed processing of large data sets across clusters of computers.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10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Hadoop Common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These are 3 in built modules in  HADOOP.</a:t>
            </a:r>
          </a:p>
          <a:p>
            <a:pPr indent="-317500" lvl="0" marL="4572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Times New Roman"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Hadoop Distributed File System (HDFS)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 distributed file system that provides high-throughput access to application data.</a:t>
            </a:r>
          </a:p>
          <a:p>
            <a:pPr indent="-317500" lvl="0" marL="4572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Times New Roman"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Hadoop YARN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 framework for job scheduling and cluster resource management.</a:t>
            </a:r>
          </a:p>
          <a:p>
            <a:pPr indent="-317500" lvl="0" marL="4572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Times New Roman"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Hadoop MapReduce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API that  provides parallel processing of large data sets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10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Hadoop-related projects at Apache for data management systems include : </a:t>
            </a:r>
          </a:p>
          <a:p>
            <a:pPr indent="-317500" lvl="0" marL="4572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Times New Roman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Cassandr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 scalable multi-master database with no single points of failure.</a:t>
            </a:r>
          </a:p>
          <a:p>
            <a:pPr indent="-317500" lvl="0" marL="4572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Times New Roman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HBase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 scalable, distributed database that supports structured data storage for large tables.</a:t>
            </a:r>
          </a:p>
          <a:p>
            <a:pPr indent="-317500" lvl="0" marL="4572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Times New Roman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Hive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 data warehouse infrastructure that provides data summarization and ad hoc querying.</a:t>
            </a:r>
          </a:p>
          <a:p>
            <a:pPr indent="-317500" lvl="0" marL="4572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Times New Roman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Pig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 high-level data-flow language and execution framework for parallel computation.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we will see  :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hive process data: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Char char="○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Hive external table with file located in S3 bucket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Char char="○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Transfer this table data to local file system.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a file from local file system to S3 bucket programmatically: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Char char="○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IAM user role and grant permissions to upload file from local.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Char char="○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this  key in program and upload file from local to S3 and run program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Times New Roman"/>
              <a:buChar char="○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file upload in S3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Hive External and Internal table creation: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242729"/>
              </a:buClr>
              <a:buFont typeface="Times New Roman"/>
            </a:pPr>
            <a:r>
              <a:rPr lang="en-GB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we create External Tables Hive does not move the data into its warehouse directory. It will create a pointer to that data storage and creates metadata information in Hive.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242729"/>
              </a:buClr>
              <a:buFont typeface="Times New Roman"/>
            </a:pPr>
            <a:r>
              <a:rPr lang="en-GB">
                <a:solidFill>
                  <a:srgbClr val="2427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Internal tables Hive moves data into its warehouse directory. If the table is dropped, then the table metadata and the data will be deleted.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427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0404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Creating Hive external table</a:t>
            </a:r>
            <a:r>
              <a:rPr b="1" lang="en-GB" sz="24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082375"/>
            <a:ext cx="8520600" cy="384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Cluster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Uploaded actor.txt into s3 bucket.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ssh to cluster, log in to hive and create external table using command 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i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hive&gt; CREATE EXTERNAL TABLE actor (actor_id VARCHAR(45),first_name VARCHAR(45),last_name VARCHAR(45),last_update VARCHAR(45)) ROW FORMAT DELIMITED FIELDS TERMINATED BY '\t' LINES TERMINATED BY '\n' LOCATION 's3://jyothikunaparaju/new';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Verified data loaded into hive by using command </a:t>
            </a:r>
            <a:r>
              <a:rPr b="1" i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actor;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 </a:t>
            </a:r>
            <a:r>
              <a:rPr b="1" i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$hive -e "select * from actor " &gt; ~/sample_output.txt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 to create sample_output txt file with actor data</a:t>
            </a:r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34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i="1" sz="1100"/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i="1" sz="1100"/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i="1" sz="1100"/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i="1" sz="1100"/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i="1" sz="1100"/>
          </a:p>
          <a:p>
            <a:pPr lvl="0" rt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i="1" sz="1100"/>
          </a:p>
          <a:p>
            <a:pPr lvl="0">
              <a:lnSpc>
                <a:spcPct val="136363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i="1" sz="11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00" y="1431225"/>
            <a:ext cx="4120975" cy="216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400" y="1431227"/>
            <a:ext cx="4120975" cy="24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96325" y="1055525"/>
            <a:ext cx="4121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/>
              <a:t>EMR Cluster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887125" y="1031825"/>
            <a:ext cx="3435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Create External table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250" y="3569225"/>
            <a:ext cx="2813000" cy="14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578100" y="4069850"/>
            <a:ext cx="31401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SSH to EMR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Transfer file from Cluster to Local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75" y="2721474"/>
            <a:ext cx="3604924" cy="22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6619450" y="1860600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82450"/>
            <a:ext cx="4488700" cy="7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325" y="1114325"/>
            <a:ext cx="54197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Upload a file from local to S3 bucket programmatically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IAM user with permissions for Java program to upload file.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AWS SDK with Eclipse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AWS SDK Java Project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New Directory in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S3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output File.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credentials, new S3 folder and input file Location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program, verify out file created in S3.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24" y="1868087"/>
            <a:ext cx="4012050" cy="183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974" y="1801262"/>
            <a:ext cx="3494675" cy="25091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65125" y="1297050"/>
            <a:ext cx="272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Create Permissions :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834975" y="1359675"/>
            <a:ext cx="358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Java Program to Upload file: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29325" y="3915050"/>
            <a:ext cx="4464300" cy="96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Create AmazonS3Client Object. </a:t>
            </a:r>
          </a:p>
          <a:p>
            <a:pPr indent="-228600" lvl="0" marL="457200">
              <a:spcBef>
                <a:spcPts val="0"/>
              </a:spcBef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s3client.putObject( new PutObjectRequest(bucketName,keyName,file)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